
<file path=[Content_Types].xml><?xml version="1.0" encoding="utf-8"?>
<Types xmlns="http://schemas.openxmlformats.org/package/2006/content-types">
  <Default Extension="xml" ContentType="application/xml"/>
  <Default Extension="jpeg" ContentType="image/jpeg"/>
  <Default Extension="jpg" ContentType="image/jp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30"/>
  </p:notesMasterIdLst>
  <p:sldIdLst>
    <p:sldId id="256" r:id="rId2"/>
    <p:sldId id="257" r:id="rId3"/>
    <p:sldId id="274" r:id="rId4"/>
    <p:sldId id="276" r:id="rId5"/>
    <p:sldId id="259" r:id="rId6"/>
    <p:sldId id="260" r:id="rId7"/>
    <p:sldId id="261" r:id="rId8"/>
    <p:sldId id="262" r:id="rId9"/>
    <p:sldId id="263" r:id="rId10"/>
    <p:sldId id="264" r:id="rId11"/>
    <p:sldId id="265" r:id="rId12"/>
    <p:sldId id="266" r:id="rId13"/>
    <p:sldId id="267" r:id="rId14"/>
    <p:sldId id="277" r:id="rId15"/>
    <p:sldId id="268" r:id="rId16"/>
    <p:sldId id="269" r:id="rId17"/>
    <p:sldId id="278" r:id="rId18"/>
    <p:sldId id="270" r:id="rId19"/>
    <p:sldId id="271" r:id="rId20"/>
    <p:sldId id="279" r:id="rId21"/>
    <p:sldId id="284" r:id="rId22"/>
    <p:sldId id="280" r:id="rId23"/>
    <p:sldId id="283" r:id="rId24"/>
    <p:sldId id="281" r:id="rId25"/>
    <p:sldId id="282" r:id="rId26"/>
    <p:sldId id="285" r:id="rId27"/>
    <p:sldId id="272" r:id="rId28"/>
    <p:sldId id="273" r:id="rId29"/>
  </p:sldIdLst>
  <p:sldSz cx="10693400" cy="7562850"/>
  <p:notesSz cx="10693400" cy="7562850"/>
  <p:defaultTextStyle>
    <a:defPPr>
      <a:defRPr lang="it-IT"/>
    </a:defPPr>
    <a:lvl1pPr marL="0" algn="l" defTabSz="457160" rtl="0" eaLnBrk="1" latinLnBrk="0" hangingPunct="1">
      <a:defRPr sz="1800" kern="1200">
        <a:solidFill>
          <a:schemeClr val="tx1"/>
        </a:solidFill>
        <a:latin typeface="+mn-lt"/>
        <a:ea typeface="+mn-ea"/>
        <a:cs typeface="+mn-cs"/>
      </a:defRPr>
    </a:lvl1pPr>
    <a:lvl2pPr marL="457160" algn="l" defTabSz="457160" rtl="0" eaLnBrk="1" latinLnBrk="0" hangingPunct="1">
      <a:defRPr sz="1800" kern="1200">
        <a:solidFill>
          <a:schemeClr val="tx1"/>
        </a:solidFill>
        <a:latin typeface="+mn-lt"/>
        <a:ea typeface="+mn-ea"/>
        <a:cs typeface="+mn-cs"/>
      </a:defRPr>
    </a:lvl2pPr>
    <a:lvl3pPr marL="914319" algn="l" defTabSz="457160" rtl="0" eaLnBrk="1" latinLnBrk="0" hangingPunct="1">
      <a:defRPr sz="1800" kern="1200">
        <a:solidFill>
          <a:schemeClr val="tx1"/>
        </a:solidFill>
        <a:latin typeface="+mn-lt"/>
        <a:ea typeface="+mn-ea"/>
        <a:cs typeface="+mn-cs"/>
      </a:defRPr>
    </a:lvl3pPr>
    <a:lvl4pPr marL="1371478" algn="l" defTabSz="457160" rtl="0" eaLnBrk="1" latinLnBrk="0" hangingPunct="1">
      <a:defRPr sz="1800" kern="1200">
        <a:solidFill>
          <a:schemeClr val="tx1"/>
        </a:solidFill>
        <a:latin typeface="+mn-lt"/>
        <a:ea typeface="+mn-ea"/>
        <a:cs typeface="+mn-cs"/>
      </a:defRPr>
    </a:lvl4pPr>
    <a:lvl5pPr marL="1828637" algn="l" defTabSz="457160" rtl="0" eaLnBrk="1" latinLnBrk="0" hangingPunct="1">
      <a:defRPr sz="1800" kern="1200">
        <a:solidFill>
          <a:schemeClr val="tx1"/>
        </a:solidFill>
        <a:latin typeface="+mn-lt"/>
        <a:ea typeface="+mn-ea"/>
        <a:cs typeface="+mn-cs"/>
      </a:defRPr>
    </a:lvl5pPr>
    <a:lvl6pPr marL="2285797" algn="l" defTabSz="457160" rtl="0" eaLnBrk="1" latinLnBrk="0" hangingPunct="1">
      <a:defRPr sz="1800" kern="1200">
        <a:solidFill>
          <a:schemeClr val="tx1"/>
        </a:solidFill>
        <a:latin typeface="+mn-lt"/>
        <a:ea typeface="+mn-ea"/>
        <a:cs typeface="+mn-cs"/>
      </a:defRPr>
    </a:lvl6pPr>
    <a:lvl7pPr marL="2742957" algn="l" defTabSz="457160" rtl="0" eaLnBrk="1" latinLnBrk="0" hangingPunct="1">
      <a:defRPr sz="1800" kern="1200">
        <a:solidFill>
          <a:schemeClr val="tx1"/>
        </a:solidFill>
        <a:latin typeface="+mn-lt"/>
        <a:ea typeface="+mn-ea"/>
        <a:cs typeface="+mn-cs"/>
      </a:defRPr>
    </a:lvl7pPr>
    <a:lvl8pPr marL="3200116" algn="l" defTabSz="457160" rtl="0" eaLnBrk="1" latinLnBrk="0" hangingPunct="1">
      <a:defRPr sz="1800" kern="1200">
        <a:solidFill>
          <a:schemeClr val="tx1"/>
        </a:solidFill>
        <a:latin typeface="+mn-lt"/>
        <a:ea typeface="+mn-ea"/>
        <a:cs typeface="+mn-cs"/>
      </a:defRPr>
    </a:lvl8pPr>
    <a:lvl9pPr marL="3657275" algn="l" defTabSz="45716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94710" autoAdjust="0"/>
  </p:normalViewPr>
  <p:slideViewPr>
    <p:cSldViewPr>
      <p:cViewPr>
        <p:scale>
          <a:sx n="143" d="100"/>
          <a:sy n="143" d="100"/>
        </p:scale>
        <p:origin x="-464" y="84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oglio_di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oglio_di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60463219124636"/>
          <c:y val="0.0642857142857143"/>
          <c:w val="0.605204026855561"/>
          <c:h val="0.878342760402434"/>
        </c:manualLayout>
      </c:layout>
      <c:barChart>
        <c:barDir val="col"/>
        <c:grouping val="clustered"/>
        <c:varyColors val="0"/>
        <c:ser>
          <c:idx val="0"/>
          <c:order val="0"/>
          <c:tx>
            <c:strRef>
              <c:f>Foglio1!$B$1</c:f>
              <c:strCache>
                <c:ptCount val="1"/>
                <c:pt idx="0">
                  <c:v>ISTITUTO</c:v>
                </c:pt>
              </c:strCache>
            </c:strRef>
          </c:tx>
          <c:invertIfNegative val="0"/>
          <c:cat>
            <c:numRef>
              <c:f>Foglio1!$A$2:$A$5</c:f>
              <c:numCache>
                <c:formatCode>General</c:formatCode>
                <c:ptCount val="4"/>
              </c:numCache>
            </c:numRef>
          </c:cat>
          <c:val>
            <c:numRef>
              <c:f>Foglio1!$B$2:$B$5</c:f>
              <c:numCache>
                <c:formatCode>General</c:formatCode>
                <c:ptCount val="4"/>
                <c:pt idx="0">
                  <c:v>61.0</c:v>
                </c:pt>
                <c:pt idx="3">
                  <c:v>4.5</c:v>
                </c:pt>
              </c:numCache>
            </c:numRef>
          </c:val>
        </c:ser>
        <c:ser>
          <c:idx val="1"/>
          <c:order val="1"/>
          <c:tx>
            <c:strRef>
              <c:f>Foglio1!$C$1</c:f>
              <c:strCache>
                <c:ptCount val="1"/>
                <c:pt idx="0">
                  <c:v>CAMPANIA</c:v>
                </c:pt>
              </c:strCache>
            </c:strRef>
          </c:tx>
          <c:invertIfNegative val="0"/>
          <c:cat>
            <c:numRef>
              <c:f>Foglio1!$A$2:$A$5</c:f>
              <c:numCache>
                <c:formatCode>General</c:formatCode>
                <c:ptCount val="4"/>
              </c:numCache>
            </c:numRef>
          </c:cat>
          <c:val>
            <c:numRef>
              <c:f>Foglio1!$C$2:$C$5</c:f>
              <c:numCache>
                <c:formatCode>General</c:formatCode>
                <c:ptCount val="4"/>
                <c:pt idx="0">
                  <c:v>40.4</c:v>
                </c:pt>
              </c:numCache>
            </c:numRef>
          </c:val>
        </c:ser>
        <c:ser>
          <c:idx val="2"/>
          <c:order val="2"/>
          <c:tx>
            <c:strRef>
              <c:f>Foglio1!$D$1</c:f>
              <c:strCache>
                <c:ptCount val="1"/>
                <c:pt idx="0">
                  <c:v>SUD</c:v>
                </c:pt>
              </c:strCache>
            </c:strRef>
          </c:tx>
          <c:invertIfNegative val="0"/>
          <c:cat>
            <c:numRef>
              <c:f>Foglio1!$A$2:$A$5</c:f>
              <c:numCache>
                <c:formatCode>General</c:formatCode>
                <c:ptCount val="4"/>
              </c:numCache>
            </c:numRef>
          </c:cat>
          <c:val>
            <c:numRef>
              <c:f>Foglio1!$D$2:$D$5</c:f>
              <c:numCache>
                <c:formatCode>General</c:formatCode>
                <c:ptCount val="4"/>
                <c:pt idx="0">
                  <c:v>40.9</c:v>
                </c:pt>
              </c:numCache>
            </c:numRef>
          </c:val>
        </c:ser>
        <c:ser>
          <c:idx val="3"/>
          <c:order val="3"/>
          <c:tx>
            <c:strRef>
              <c:f>Foglio1!$E$1</c:f>
              <c:strCache>
                <c:ptCount val="1"/>
                <c:pt idx="0">
                  <c:v>ITALIA</c:v>
                </c:pt>
              </c:strCache>
            </c:strRef>
          </c:tx>
          <c:invertIfNegative val="0"/>
          <c:cat>
            <c:numRef>
              <c:f>Foglio1!$A$2:$A$5</c:f>
              <c:numCache>
                <c:formatCode>General</c:formatCode>
                <c:ptCount val="4"/>
              </c:numCache>
            </c:numRef>
          </c:cat>
          <c:val>
            <c:numRef>
              <c:f>Foglio1!$E$2:$E$5</c:f>
              <c:numCache>
                <c:formatCode>General</c:formatCode>
                <c:ptCount val="4"/>
                <c:pt idx="0">
                  <c:v>41.8</c:v>
                </c:pt>
              </c:numCache>
            </c:numRef>
          </c:val>
        </c:ser>
        <c:dLbls>
          <c:showLegendKey val="0"/>
          <c:showVal val="0"/>
          <c:showCatName val="0"/>
          <c:showSerName val="0"/>
          <c:showPercent val="0"/>
          <c:showBubbleSize val="0"/>
        </c:dLbls>
        <c:gapWidth val="150"/>
        <c:axId val="2118759176"/>
        <c:axId val="2117383320"/>
      </c:barChart>
      <c:catAx>
        <c:axId val="2118759176"/>
        <c:scaling>
          <c:orientation val="minMax"/>
        </c:scaling>
        <c:delete val="0"/>
        <c:axPos val="b"/>
        <c:numFmt formatCode="General" sourceLinked="1"/>
        <c:majorTickMark val="out"/>
        <c:minorTickMark val="none"/>
        <c:tickLblPos val="nextTo"/>
        <c:crossAx val="2117383320"/>
        <c:crosses val="autoZero"/>
        <c:auto val="1"/>
        <c:lblAlgn val="ctr"/>
        <c:lblOffset val="100"/>
        <c:noMultiLvlLbl val="0"/>
      </c:catAx>
      <c:valAx>
        <c:axId val="2117383320"/>
        <c:scaling>
          <c:orientation val="minMax"/>
        </c:scaling>
        <c:delete val="0"/>
        <c:axPos val="l"/>
        <c:majorGridlines/>
        <c:numFmt formatCode="General" sourceLinked="1"/>
        <c:majorTickMark val="out"/>
        <c:minorTickMark val="none"/>
        <c:tickLblPos val="nextTo"/>
        <c:crossAx val="2118759176"/>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Foglio1!$B$1</c:f>
              <c:strCache>
                <c:ptCount val="1"/>
                <c:pt idx="0">
                  <c:v>ISTITUTO</c:v>
                </c:pt>
              </c:strCache>
            </c:strRef>
          </c:tx>
          <c:invertIfNegative val="0"/>
          <c:cat>
            <c:numRef>
              <c:f>Foglio1!$A$2:$A$5</c:f>
              <c:numCache>
                <c:formatCode>General</c:formatCode>
                <c:ptCount val="4"/>
              </c:numCache>
            </c:numRef>
          </c:cat>
          <c:val>
            <c:numRef>
              <c:f>Foglio1!$B$2:$B$5</c:f>
              <c:numCache>
                <c:formatCode>General</c:formatCode>
                <c:ptCount val="4"/>
                <c:pt idx="0">
                  <c:v>57.2</c:v>
                </c:pt>
              </c:numCache>
            </c:numRef>
          </c:val>
        </c:ser>
        <c:ser>
          <c:idx val="1"/>
          <c:order val="1"/>
          <c:tx>
            <c:strRef>
              <c:f>Foglio1!$C$1</c:f>
              <c:strCache>
                <c:ptCount val="1"/>
                <c:pt idx="0">
                  <c:v>CAMPANIA</c:v>
                </c:pt>
              </c:strCache>
            </c:strRef>
          </c:tx>
          <c:invertIfNegative val="0"/>
          <c:cat>
            <c:numRef>
              <c:f>Foglio1!$A$2:$A$5</c:f>
              <c:numCache>
                <c:formatCode>General</c:formatCode>
                <c:ptCount val="4"/>
              </c:numCache>
            </c:numRef>
          </c:cat>
          <c:val>
            <c:numRef>
              <c:f>Foglio1!$C$2:$C$5</c:f>
              <c:numCache>
                <c:formatCode>General</c:formatCode>
                <c:ptCount val="4"/>
                <c:pt idx="0">
                  <c:v>50.9</c:v>
                </c:pt>
              </c:numCache>
            </c:numRef>
          </c:val>
        </c:ser>
        <c:ser>
          <c:idx val="2"/>
          <c:order val="2"/>
          <c:tx>
            <c:strRef>
              <c:f>Foglio1!$D$1</c:f>
              <c:strCache>
                <c:ptCount val="1"/>
                <c:pt idx="0">
                  <c:v>SUD</c:v>
                </c:pt>
              </c:strCache>
            </c:strRef>
          </c:tx>
          <c:invertIfNegative val="0"/>
          <c:cat>
            <c:numRef>
              <c:f>Foglio1!$A$2:$A$5</c:f>
              <c:numCache>
                <c:formatCode>General</c:formatCode>
                <c:ptCount val="4"/>
              </c:numCache>
            </c:numRef>
          </c:cat>
          <c:val>
            <c:numRef>
              <c:f>Foglio1!$D$2:$D$5</c:f>
              <c:numCache>
                <c:formatCode>General</c:formatCode>
                <c:ptCount val="4"/>
                <c:pt idx="0">
                  <c:v>50.9</c:v>
                </c:pt>
              </c:numCache>
            </c:numRef>
          </c:val>
        </c:ser>
        <c:ser>
          <c:idx val="3"/>
          <c:order val="3"/>
          <c:tx>
            <c:strRef>
              <c:f>Foglio1!$E$1</c:f>
              <c:strCache>
                <c:ptCount val="1"/>
                <c:pt idx="0">
                  <c:v>ITALIA</c:v>
                </c:pt>
              </c:strCache>
            </c:strRef>
          </c:tx>
          <c:invertIfNegative val="0"/>
          <c:cat>
            <c:numRef>
              <c:f>Foglio1!$A$2:$A$5</c:f>
              <c:numCache>
                <c:formatCode>General</c:formatCode>
                <c:ptCount val="4"/>
              </c:numCache>
            </c:numRef>
          </c:cat>
          <c:val>
            <c:numRef>
              <c:f>Foglio1!$E$2:$E$5</c:f>
              <c:numCache>
                <c:formatCode>General</c:formatCode>
                <c:ptCount val="4"/>
                <c:pt idx="0">
                  <c:v>52.4</c:v>
                </c:pt>
              </c:numCache>
            </c:numRef>
          </c:val>
        </c:ser>
        <c:dLbls>
          <c:showLegendKey val="0"/>
          <c:showVal val="0"/>
          <c:showCatName val="0"/>
          <c:showSerName val="0"/>
          <c:showPercent val="0"/>
          <c:showBubbleSize val="0"/>
        </c:dLbls>
        <c:gapWidth val="150"/>
        <c:axId val="2119079224"/>
        <c:axId val="2119082344"/>
      </c:barChart>
      <c:catAx>
        <c:axId val="2119079224"/>
        <c:scaling>
          <c:orientation val="minMax"/>
        </c:scaling>
        <c:delete val="0"/>
        <c:axPos val="b"/>
        <c:numFmt formatCode="General" sourceLinked="1"/>
        <c:majorTickMark val="out"/>
        <c:minorTickMark val="none"/>
        <c:tickLblPos val="nextTo"/>
        <c:crossAx val="2119082344"/>
        <c:crosses val="autoZero"/>
        <c:auto val="1"/>
        <c:lblAlgn val="ctr"/>
        <c:lblOffset val="100"/>
        <c:noMultiLvlLbl val="0"/>
      </c:catAx>
      <c:valAx>
        <c:axId val="2119082344"/>
        <c:scaling>
          <c:orientation val="minMax"/>
        </c:scaling>
        <c:delete val="0"/>
        <c:axPos val="l"/>
        <c:majorGridlines/>
        <c:numFmt formatCode="General" sourceLinked="1"/>
        <c:majorTickMark val="out"/>
        <c:minorTickMark val="none"/>
        <c:tickLblPos val="nextTo"/>
        <c:crossAx val="2119079224"/>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Foglio1!$B$1</c:f>
              <c:strCache>
                <c:ptCount val="1"/>
                <c:pt idx="0">
                  <c:v>ISTITUTO</c:v>
                </c:pt>
              </c:strCache>
            </c:strRef>
          </c:tx>
          <c:invertIfNegative val="0"/>
          <c:cat>
            <c:numRef>
              <c:f>Foglio1!$A$2:$A$5</c:f>
              <c:numCache>
                <c:formatCode>General</c:formatCode>
                <c:ptCount val="4"/>
              </c:numCache>
            </c:numRef>
          </c:cat>
          <c:val>
            <c:numRef>
              <c:f>Foglio1!$B$2:$B$5</c:f>
              <c:numCache>
                <c:formatCode>General</c:formatCode>
                <c:ptCount val="4"/>
                <c:pt idx="0">
                  <c:v>57.2</c:v>
                </c:pt>
              </c:numCache>
            </c:numRef>
          </c:val>
        </c:ser>
        <c:ser>
          <c:idx val="1"/>
          <c:order val="1"/>
          <c:tx>
            <c:strRef>
              <c:f>Foglio1!$C$1</c:f>
              <c:strCache>
                <c:ptCount val="1"/>
                <c:pt idx="0">
                  <c:v>Campania</c:v>
                </c:pt>
              </c:strCache>
            </c:strRef>
          </c:tx>
          <c:invertIfNegative val="0"/>
          <c:cat>
            <c:numRef>
              <c:f>Foglio1!$A$2:$A$5</c:f>
              <c:numCache>
                <c:formatCode>General</c:formatCode>
                <c:ptCount val="4"/>
              </c:numCache>
            </c:numRef>
          </c:cat>
          <c:val>
            <c:numRef>
              <c:f>Foglio1!$C$2:$C$5</c:f>
              <c:numCache>
                <c:formatCode>General</c:formatCode>
                <c:ptCount val="4"/>
                <c:pt idx="0">
                  <c:v>52.3</c:v>
                </c:pt>
              </c:numCache>
            </c:numRef>
          </c:val>
        </c:ser>
        <c:ser>
          <c:idx val="2"/>
          <c:order val="2"/>
          <c:tx>
            <c:strRef>
              <c:f>Foglio1!$D$1</c:f>
              <c:strCache>
                <c:ptCount val="1"/>
                <c:pt idx="0">
                  <c:v>Sud</c:v>
                </c:pt>
              </c:strCache>
            </c:strRef>
          </c:tx>
          <c:invertIfNegative val="0"/>
          <c:cat>
            <c:numRef>
              <c:f>Foglio1!$A$2:$A$5</c:f>
              <c:numCache>
                <c:formatCode>General</c:formatCode>
                <c:ptCount val="4"/>
              </c:numCache>
            </c:numRef>
          </c:cat>
          <c:val>
            <c:numRef>
              <c:f>Foglio1!$D$2:$D$5</c:f>
              <c:numCache>
                <c:formatCode>General</c:formatCode>
                <c:ptCount val="4"/>
                <c:pt idx="0">
                  <c:v>52.9</c:v>
                </c:pt>
              </c:numCache>
            </c:numRef>
          </c:val>
        </c:ser>
        <c:ser>
          <c:idx val="3"/>
          <c:order val="3"/>
          <c:tx>
            <c:strRef>
              <c:f>Foglio1!$E$1</c:f>
              <c:strCache>
                <c:ptCount val="1"/>
                <c:pt idx="0">
                  <c:v>Italia</c:v>
                </c:pt>
              </c:strCache>
            </c:strRef>
          </c:tx>
          <c:invertIfNegative val="0"/>
          <c:cat>
            <c:numRef>
              <c:f>Foglio1!$A$2:$A$5</c:f>
              <c:numCache>
                <c:formatCode>General</c:formatCode>
                <c:ptCount val="4"/>
              </c:numCache>
            </c:numRef>
          </c:cat>
          <c:val>
            <c:numRef>
              <c:f>Foglio1!$E$2:$E$5</c:f>
              <c:numCache>
                <c:formatCode>General</c:formatCode>
                <c:ptCount val="4"/>
              </c:numCache>
            </c:numRef>
          </c:val>
        </c:ser>
        <c:dLbls>
          <c:showLegendKey val="0"/>
          <c:showVal val="0"/>
          <c:showCatName val="0"/>
          <c:showSerName val="0"/>
          <c:showPercent val="0"/>
          <c:showBubbleSize val="0"/>
        </c:dLbls>
        <c:gapWidth val="150"/>
        <c:axId val="2117503432"/>
        <c:axId val="2117506552"/>
      </c:barChart>
      <c:catAx>
        <c:axId val="2117503432"/>
        <c:scaling>
          <c:orientation val="minMax"/>
        </c:scaling>
        <c:delete val="0"/>
        <c:axPos val="b"/>
        <c:numFmt formatCode="General" sourceLinked="1"/>
        <c:majorTickMark val="out"/>
        <c:minorTickMark val="none"/>
        <c:tickLblPos val="nextTo"/>
        <c:crossAx val="2117506552"/>
        <c:crosses val="autoZero"/>
        <c:auto val="1"/>
        <c:lblAlgn val="ctr"/>
        <c:lblOffset val="100"/>
        <c:noMultiLvlLbl val="0"/>
      </c:catAx>
      <c:valAx>
        <c:axId val="2117506552"/>
        <c:scaling>
          <c:orientation val="minMax"/>
        </c:scaling>
        <c:delete val="0"/>
        <c:axPos val="l"/>
        <c:majorGridlines/>
        <c:numFmt formatCode="General" sourceLinked="1"/>
        <c:majorTickMark val="out"/>
        <c:minorTickMark val="none"/>
        <c:tickLblPos val="nextTo"/>
        <c:crossAx val="2117503432"/>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Foglio1!$B$1</c:f>
              <c:strCache>
                <c:ptCount val="1"/>
                <c:pt idx="0">
                  <c:v>ISTITUTO</c:v>
                </c:pt>
              </c:strCache>
            </c:strRef>
          </c:tx>
          <c:invertIfNegative val="0"/>
          <c:cat>
            <c:numRef>
              <c:f>Foglio1!$A$2:$A$5</c:f>
              <c:numCache>
                <c:formatCode>General</c:formatCode>
                <c:ptCount val="4"/>
              </c:numCache>
            </c:numRef>
          </c:cat>
          <c:val>
            <c:numRef>
              <c:f>Foglio1!$B$2:$B$5</c:f>
              <c:numCache>
                <c:formatCode>General</c:formatCode>
                <c:ptCount val="4"/>
                <c:pt idx="0">
                  <c:v>59.6</c:v>
                </c:pt>
              </c:numCache>
            </c:numRef>
          </c:val>
        </c:ser>
        <c:ser>
          <c:idx val="1"/>
          <c:order val="1"/>
          <c:tx>
            <c:strRef>
              <c:f>Foglio1!$C$1</c:f>
              <c:strCache>
                <c:ptCount val="1"/>
                <c:pt idx="0">
                  <c:v>Campania</c:v>
                </c:pt>
              </c:strCache>
            </c:strRef>
          </c:tx>
          <c:invertIfNegative val="0"/>
          <c:cat>
            <c:numRef>
              <c:f>Foglio1!$A$2:$A$5</c:f>
              <c:numCache>
                <c:formatCode>General</c:formatCode>
                <c:ptCount val="4"/>
              </c:numCache>
            </c:numRef>
          </c:cat>
          <c:val>
            <c:numRef>
              <c:f>Foglio1!$C$2:$C$5</c:f>
              <c:numCache>
                <c:formatCode>General</c:formatCode>
                <c:ptCount val="4"/>
                <c:pt idx="0">
                  <c:v>52.8</c:v>
                </c:pt>
              </c:numCache>
            </c:numRef>
          </c:val>
        </c:ser>
        <c:ser>
          <c:idx val="2"/>
          <c:order val="2"/>
          <c:tx>
            <c:strRef>
              <c:f>Foglio1!$D$1</c:f>
              <c:strCache>
                <c:ptCount val="1"/>
                <c:pt idx="0">
                  <c:v>SUD</c:v>
                </c:pt>
              </c:strCache>
            </c:strRef>
          </c:tx>
          <c:invertIfNegative val="0"/>
          <c:cat>
            <c:numRef>
              <c:f>Foglio1!$A$2:$A$5</c:f>
              <c:numCache>
                <c:formatCode>General</c:formatCode>
                <c:ptCount val="4"/>
              </c:numCache>
            </c:numRef>
          </c:cat>
          <c:val>
            <c:numRef>
              <c:f>Foglio1!$D$2:$D$5</c:f>
              <c:numCache>
                <c:formatCode>General</c:formatCode>
                <c:ptCount val="4"/>
                <c:pt idx="0">
                  <c:v>52.3</c:v>
                </c:pt>
              </c:numCache>
            </c:numRef>
          </c:val>
        </c:ser>
        <c:ser>
          <c:idx val="3"/>
          <c:order val="3"/>
          <c:tx>
            <c:strRef>
              <c:f>Foglio1!$E$1</c:f>
              <c:strCache>
                <c:ptCount val="1"/>
                <c:pt idx="0">
                  <c:v>Italia</c:v>
                </c:pt>
              </c:strCache>
            </c:strRef>
          </c:tx>
          <c:invertIfNegative val="0"/>
          <c:cat>
            <c:numRef>
              <c:f>Foglio1!$A$2:$A$5</c:f>
              <c:numCache>
                <c:formatCode>General</c:formatCode>
                <c:ptCount val="4"/>
              </c:numCache>
            </c:numRef>
          </c:cat>
          <c:val>
            <c:numRef>
              <c:f>Foglio1!$E$2:$E$5</c:f>
              <c:numCache>
                <c:formatCode>General</c:formatCode>
                <c:ptCount val="4"/>
                <c:pt idx="0">
                  <c:v>53.9</c:v>
                </c:pt>
              </c:numCache>
            </c:numRef>
          </c:val>
        </c:ser>
        <c:dLbls>
          <c:showLegendKey val="0"/>
          <c:showVal val="0"/>
          <c:showCatName val="0"/>
          <c:showSerName val="0"/>
          <c:showPercent val="0"/>
          <c:showBubbleSize val="0"/>
        </c:dLbls>
        <c:gapWidth val="150"/>
        <c:axId val="2117850296"/>
        <c:axId val="2117853416"/>
      </c:barChart>
      <c:catAx>
        <c:axId val="2117850296"/>
        <c:scaling>
          <c:orientation val="minMax"/>
        </c:scaling>
        <c:delete val="0"/>
        <c:axPos val="b"/>
        <c:numFmt formatCode="General" sourceLinked="1"/>
        <c:majorTickMark val="out"/>
        <c:minorTickMark val="none"/>
        <c:tickLblPos val="nextTo"/>
        <c:crossAx val="2117853416"/>
        <c:crosses val="autoZero"/>
        <c:auto val="1"/>
        <c:lblAlgn val="ctr"/>
        <c:lblOffset val="100"/>
        <c:noMultiLvlLbl val="0"/>
      </c:catAx>
      <c:valAx>
        <c:axId val="2117853416"/>
        <c:scaling>
          <c:orientation val="minMax"/>
        </c:scaling>
        <c:delete val="0"/>
        <c:axPos val="l"/>
        <c:majorGridlines/>
        <c:numFmt formatCode="General" sourceLinked="1"/>
        <c:majorTickMark val="out"/>
        <c:minorTickMark val="none"/>
        <c:tickLblPos val="nextTo"/>
        <c:crossAx val="2117850296"/>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Foglio1!$B$1</c:f>
              <c:strCache>
                <c:ptCount val="1"/>
                <c:pt idx="0">
                  <c:v>Istituto</c:v>
                </c:pt>
              </c:strCache>
            </c:strRef>
          </c:tx>
          <c:invertIfNegative val="0"/>
          <c:cat>
            <c:numRef>
              <c:f>Foglio1!$A$2:$A$5</c:f>
              <c:numCache>
                <c:formatCode>General</c:formatCode>
                <c:ptCount val="4"/>
              </c:numCache>
            </c:numRef>
          </c:cat>
          <c:val>
            <c:numRef>
              <c:f>Foglio1!$B$2:$B$5</c:f>
              <c:numCache>
                <c:formatCode>General</c:formatCode>
                <c:ptCount val="4"/>
                <c:pt idx="0">
                  <c:v>59.4</c:v>
                </c:pt>
              </c:numCache>
            </c:numRef>
          </c:val>
        </c:ser>
        <c:ser>
          <c:idx val="1"/>
          <c:order val="1"/>
          <c:tx>
            <c:strRef>
              <c:f>Foglio1!$C$1</c:f>
              <c:strCache>
                <c:ptCount val="1"/>
                <c:pt idx="0">
                  <c:v>Campania</c:v>
                </c:pt>
              </c:strCache>
            </c:strRef>
          </c:tx>
          <c:invertIfNegative val="0"/>
          <c:cat>
            <c:numRef>
              <c:f>Foglio1!$A$2:$A$5</c:f>
              <c:numCache>
                <c:formatCode>General</c:formatCode>
                <c:ptCount val="4"/>
              </c:numCache>
            </c:numRef>
          </c:cat>
          <c:val>
            <c:numRef>
              <c:f>Foglio1!$C$2:$C$5</c:f>
              <c:numCache>
                <c:formatCode>General</c:formatCode>
                <c:ptCount val="4"/>
                <c:pt idx="0">
                  <c:v>59.0</c:v>
                </c:pt>
              </c:numCache>
            </c:numRef>
          </c:val>
        </c:ser>
        <c:ser>
          <c:idx val="2"/>
          <c:order val="2"/>
          <c:tx>
            <c:strRef>
              <c:f>Foglio1!$D$1</c:f>
              <c:strCache>
                <c:ptCount val="1"/>
                <c:pt idx="0">
                  <c:v>Sud</c:v>
                </c:pt>
              </c:strCache>
            </c:strRef>
          </c:tx>
          <c:invertIfNegative val="0"/>
          <c:cat>
            <c:numRef>
              <c:f>Foglio1!$A$2:$A$5</c:f>
              <c:numCache>
                <c:formatCode>General</c:formatCode>
                <c:ptCount val="4"/>
              </c:numCache>
            </c:numRef>
          </c:cat>
          <c:val>
            <c:numRef>
              <c:f>Foglio1!$D$2:$D$5</c:f>
              <c:numCache>
                <c:formatCode>General</c:formatCode>
                <c:ptCount val="4"/>
                <c:pt idx="0">
                  <c:v>59.2</c:v>
                </c:pt>
              </c:numCache>
            </c:numRef>
          </c:val>
        </c:ser>
        <c:ser>
          <c:idx val="3"/>
          <c:order val="3"/>
          <c:tx>
            <c:strRef>
              <c:f>Foglio1!$E$1</c:f>
              <c:strCache>
                <c:ptCount val="1"/>
                <c:pt idx="0">
                  <c:v>Italia</c:v>
                </c:pt>
              </c:strCache>
            </c:strRef>
          </c:tx>
          <c:invertIfNegative val="0"/>
          <c:cat>
            <c:numRef>
              <c:f>Foglio1!$A$2:$A$5</c:f>
              <c:numCache>
                <c:formatCode>General</c:formatCode>
                <c:ptCount val="4"/>
              </c:numCache>
            </c:numRef>
          </c:cat>
          <c:val>
            <c:numRef>
              <c:f>Foglio1!$E$2:$E$5</c:f>
              <c:numCache>
                <c:formatCode>General</c:formatCode>
                <c:ptCount val="4"/>
                <c:pt idx="0">
                  <c:v>61.9</c:v>
                </c:pt>
              </c:numCache>
            </c:numRef>
          </c:val>
        </c:ser>
        <c:dLbls>
          <c:showLegendKey val="0"/>
          <c:showVal val="0"/>
          <c:showCatName val="0"/>
          <c:showSerName val="0"/>
          <c:showPercent val="0"/>
          <c:showBubbleSize val="0"/>
        </c:dLbls>
        <c:gapWidth val="150"/>
        <c:axId val="2119499080"/>
        <c:axId val="2119502200"/>
      </c:barChart>
      <c:catAx>
        <c:axId val="2119499080"/>
        <c:scaling>
          <c:orientation val="minMax"/>
        </c:scaling>
        <c:delete val="0"/>
        <c:axPos val="b"/>
        <c:numFmt formatCode="General" sourceLinked="1"/>
        <c:majorTickMark val="out"/>
        <c:minorTickMark val="none"/>
        <c:tickLblPos val="nextTo"/>
        <c:crossAx val="2119502200"/>
        <c:crosses val="autoZero"/>
        <c:auto val="1"/>
        <c:lblAlgn val="ctr"/>
        <c:lblOffset val="100"/>
        <c:noMultiLvlLbl val="0"/>
      </c:catAx>
      <c:valAx>
        <c:axId val="2119502200"/>
        <c:scaling>
          <c:orientation val="minMax"/>
        </c:scaling>
        <c:delete val="0"/>
        <c:axPos val="l"/>
        <c:majorGridlines/>
        <c:numFmt formatCode="General" sourceLinked="1"/>
        <c:majorTickMark val="out"/>
        <c:minorTickMark val="none"/>
        <c:tickLblPos val="nextTo"/>
        <c:crossAx val="2119499080"/>
        <c:crosses val="autoZero"/>
        <c:crossBetween val="between"/>
      </c:valAx>
    </c:plotArea>
    <c:legend>
      <c:legendPos val="r"/>
      <c:layout/>
      <c:overlay val="0"/>
    </c:legend>
    <c:plotVisOnly val="1"/>
    <c:dispBlanksAs val="gap"/>
    <c:showDLblsOverMax val="0"/>
  </c:chart>
  <c:txPr>
    <a:bodyPr/>
    <a:lstStyle/>
    <a:p>
      <a:pPr algn="ctr">
        <a:defRPr sz="1800"/>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Foglio1!$B$1</c:f>
              <c:strCache>
                <c:ptCount val="1"/>
                <c:pt idx="0">
                  <c:v>Istituto</c:v>
                </c:pt>
              </c:strCache>
            </c:strRef>
          </c:tx>
          <c:invertIfNegative val="0"/>
          <c:cat>
            <c:numRef>
              <c:f>Foglio1!$A$2:$A$5</c:f>
              <c:numCache>
                <c:formatCode>General</c:formatCode>
                <c:ptCount val="4"/>
              </c:numCache>
            </c:numRef>
          </c:cat>
          <c:val>
            <c:numRef>
              <c:f>Foglio1!$B$2:$B$5</c:f>
              <c:numCache>
                <c:formatCode>General</c:formatCode>
                <c:ptCount val="4"/>
                <c:pt idx="0">
                  <c:v>59.4</c:v>
                </c:pt>
              </c:numCache>
            </c:numRef>
          </c:val>
        </c:ser>
        <c:ser>
          <c:idx val="1"/>
          <c:order val="1"/>
          <c:tx>
            <c:strRef>
              <c:f>Foglio1!$C$1</c:f>
              <c:strCache>
                <c:ptCount val="1"/>
                <c:pt idx="0">
                  <c:v>Campania</c:v>
                </c:pt>
              </c:strCache>
            </c:strRef>
          </c:tx>
          <c:invertIfNegative val="0"/>
          <c:cat>
            <c:numRef>
              <c:f>Foglio1!$A$2:$A$5</c:f>
              <c:numCache>
                <c:formatCode>General</c:formatCode>
                <c:ptCount val="4"/>
              </c:numCache>
            </c:numRef>
          </c:cat>
          <c:val>
            <c:numRef>
              <c:f>Foglio1!$C$2:$C$5</c:f>
              <c:numCache>
                <c:formatCode>General</c:formatCode>
                <c:ptCount val="4"/>
                <c:pt idx="0">
                  <c:v>43.7</c:v>
                </c:pt>
              </c:numCache>
            </c:numRef>
          </c:val>
        </c:ser>
        <c:ser>
          <c:idx val="2"/>
          <c:order val="2"/>
          <c:tx>
            <c:strRef>
              <c:f>Foglio1!$D$1</c:f>
              <c:strCache>
                <c:ptCount val="1"/>
                <c:pt idx="0">
                  <c:v>Sud</c:v>
                </c:pt>
              </c:strCache>
            </c:strRef>
          </c:tx>
          <c:invertIfNegative val="0"/>
          <c:cat>
            <c:numRef>
              <c:f>Foglio1!$A$2:$A$5</c:f>
              <c:numCache>
                <c:formatCode>General</c:formatCode>
                <c:ptCount val="4"/>
              </c:numCache>
            </c:numRef>
          </c:cat>
          <c:val>
            <c:numRef>
              <c:f>Foglio1!$D$2:$D$5</c:f>
              <c:numCache>
                <c:formatCode>General</c:formatCode>
                <c:ptCount val="4"/>
                <c:pt idx="0">
                  <c:v>46.4</c:v>
                </c:pt>
              </c:numCache>
            </c:numRef>
          </c:val>
        </c:ser>
        <c:ser>
          <c:idx val="3"/>
          <c:order val="3"/>
          <c:tx>
            <c:strRef>
              <c:f>Foglio1!$E$1</c:f>
              <c:strCache>
                <c:ptCount val="1"/>
                <c:pt idx="0">
                  <c:v>Italia</c:v>
                </c:pt>
              </c:strCache>
            </c:strRef>
          </c:tx>
          <c:invertIfNegative val="0"/>
          <c:cat>
            <c:numRef>
              <c:f>Foglio1!$A$2:$A$5</c:f>
              <c:numCache>
                <c:formatCode>General</c:formatCode>
                <c:ptCount val="4"/>
              </c:numCache>
            </c:numRef>
          </c:cat>
          <c:val>
            <c:numRef>
              <c:f>Foglio1!$E$2:$E$5</c:f>
              <c:numCache>
                <c:formatCode>General</c:formatCode>
                <c:ptCount val="4"/>
                <c:pt idx="0">
                  <c:v>50.6</c:v>
                </c:pt>
              </c:numCache>
            </c:numRef>
          </c:val>
        </c:ser>
        <c:dLbls>
          <c:showLegendKey val="0"/>
          <c:showVal val="0"/>
          <c:showCatName val="0"/>
          <c:showSerName val="0"/>
          <c:showPercent val="0"/>
          <c:showBubbleSize val="0"/>
        </c:dLbls>
        <c:gapWidth val="150"/>
        <c:axId val="2117875160"/>
        <c:axId val="2117878280"/>
      </c:barChart>
      <c:catAx>
        <c:axId val="2117875160"/>
        <c:scaling>
          <c:orientation val="minMax"/>
        </c:scaling>
        <c:delete val="0"/>
        <c:axPos val="b"/>
        <c:numFmt formatCode="General" sourceLinked="1"/>
        <c:majorTickMark val="out"/>
        <c:minorTickMark val="none"/>
        <c:tickLblPos val="nextTo"/>
        <c:crossAx val="2117878280"/>
        <c:crosses val="autoZero"/>
        <c:auto val="1"/>
        <c:lblAlgn val="ctr"/>
        <c:lblOffset val="100"/>
        <c:noMultiLvlLbl val="0"/>
      </c:catAx>
      <c:valAx>
        <c:axId val="2117878280"/>
        <c:scaling>
          <c:orientation val="minMax"/>
        </c:scaling>
        <c:delete val="0"/>
        <c:axPos val="l"/>
        <c:majorGridlines/>
        <c:numFmt formatCode="General" sourceLinked="1"/>
        <c:majorTickMark val="out"/>
        <c:minorTickMark val="none"/>
        <c:tickLblPos val="nextTo"/>
        <c:crossAx val="2117875160"/>
        <c:crosses val="autoZero"/>
        <c:crossBetween val="between"/>
      </c:valAx>
    </c:plotArea>
    <c:legend>
      <c:legendPos val="r"/>
      <c:layout/>
      <c:overlay val="0"/>
    </c:legend>
    <c:plotVisOnly val="1"/>
    <c:dispBlanksAs val="gap"/>
    <c:showDLblsOverMax val="0"/>
  </c:chart>
  <c:txPr>
    <a:bodyPr/>
    <a:lstStyle/>
    <a:p>
      <a:pPr algn="ctr">
        <a:defRPr sz="1800"/>
      </a:pPr>
      <a:endParaRPr lang="it-I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 Id="rId3"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 Id="rId3"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 Id="rId3"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vl1pPr>
          </a:lstStyle>
          <a:p>
            <a:fld id="{827B39F4-6817-7748-8967-85319AD5D4B5}" type="datetimeFigureOut">
              <a:rPr lang="it-IT" smtClean="0"/>
              <a:t>23/10/17</a:t>
            </a:fld>
            <a:endParaRPr lang="it-IT"/>
          </a:p>
        </p:txBody>
      </p:sp>
      <p:sp>
        <p:nvSpPr>
          <p:cNvPr id="4" name="Segnaposto immagine diapositiva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069975" y="3592513"/>
            <a:ext cx="8553450" cy="34036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vl1pPr>
          </a:lstStyle>
          <a:p>
            <a:fld id="{F6E68FFE-3D8B-D44D-A741-7329784985CC}" type="slidenum">
              <a:rPr lang="it-IT" smtClean="0"/>
              <a:t>‹n.›</a:t>
            </a:fld>
            <a:endParaRPr lang="it-IT"/>
          </a:p>
        </p:txBody>
      </p:sp>
    </p:spTree>
    <p:extLst>
      <p:ext uri="{BB962C8B-B14F-4D97-AF65-F5344CB8AC3E}">
        <p14:creationId xmlns:p14="http://schemas.microsoft.com/office/powerpoint/2010/main" val="2703741832"/>
      </p:ext>
    </p:extLst>
  </p:cSld>
  <p:clrMap bg1="lt1" tx1="dk1" bg2="lt2" tx2="dk2" accent1="accent1" accent2="accent2" accent3="accent3" accent4="accent4" accent5="accent5" accent6="accent6" hlink="hlink" folHlink="folHlink"/>
  <p:notesStyle>
    <a:lvl1pPr marL="0" algn="l" defTabSz="457160" rtl="0" eaLnBrk="1" latinLnBrk="0" hangingPunct="1">
      <a:defRPr sz="1300" kern="1200">
        <a:solidFill>
          <a:schemeClr val="tx1"/>
        </a:solidFill>
        <a:latin typeface="+mn-lt"/>
        <a:ea typeface="+mn-ea"/>
        <a:cs typeface="+mn-cs"/>
      </a:defRPr>
    </a:lvl1pPr>
    <a:lvl2pPr marL="457160" algn="l" defTabSz="457160" rtl="0" eaLnBrk="1" latinLnBrk="0" hangingPunct="1">
      <a:defRPr sz="1300" kern="1200">
        <a:solidFill>
          <a:schemeClr val="tx1"/>
        </a:solidFill>
        <a:latin typeface="+mn-lt"/>
        <a:ea typeface="+mn-ea"/>
        <a:cs typeface="+mn-cs"/>
      </a:defRPr>
    </a:lvl2pPr>
    <a:lvl3pPr marL="914319" algn="l" defTabSz="457160" rtl="0" eaLnBrk="1" latinLnBrk="0" hangingPunct="1">
      <a:defRPr sz="1300" kern="1200">
        <a:solidFill>
          <a:schemeClr val="tx1"/>
        </a:solidFill>
        <a:latin typeface="+mn-lt"/>
        <a:ea typeface="+mn-ea"/>
        <a:cs typeface="+mn-cs"/>
      </a:defRPr>
    </a:lvl3pPr>
    <a:lvl4pPr marL="1371478" algn="l" defTabSz="457160" rtl="0" eaLnBrk="1" latinLnBrk="0" hangingPunct="1">
      <a:defRPr sz="1300" kern="1200">
        <a:solidFill>
          <a:schemeClr val="tx1"/>
        </a:solidFill>
        <a:latin typeface="+mn-lt"/>
        <a:ea typeface="+mn-ea"/>
        <a:cs typeface="+mn-cs"/>
      </a:defRPr>
    </a:lvl4pPr>
    <a:lvl5pPr marL="1828637" algn="l" defTabSz="457160" rtl="0" eaLnBrk="1" latinLnBrk="0" hangingPunct="1">
      <a:defRPr sz="1300" kern="1200">
        <a:solidFill>
          <a:schemeClr val="tx1"/>
        </a:solidFill>
        <a:latin typeface="+mn-lt"/>
        <a:ea typeface="+mn-ea"/>
        <a:cs typeface="+mn-cs"/>
      </a:defRPr>
    </a:lvl5pPr>
    <a:lvl6pPr marL="2285797" algn="l" defTabSz="457160" rtl="0" eaLnBrk="1" latinLnBrk="0" hangingPunct="1">
      <a:defRPr sz="1300" kern="1200">
        <a:solidFill>
          <a:schemeClr val="tx1"/>
        </a:solidFill>
        <a:latin typeface="+mn-lt"/>
        <a:ea typeface="+mn-ea"/>
        <a:cs typeface="+mn-cs"/>
      </a:defRPr>
    </a:lvl6pPr>
    <a:lvl7pPr marL="2742957" algn="l" defTabSz="457160" rtl="0" eaLnBrk="1" latinLnBrk="0" hangingPunct="1">
      <a:defRPr sz="1300" kern="1200">
        <a:solidFill>
          <a:schemeClr val="tx1"/>
        </a:solidFill>
        <a:latin typeface="+mn-lt"/>
        <a:ea typeface="+mn-ea"/>
        <a:cs typeface="+mn-cs"/>
      </a:defRPr>
    </a:lvl7pPr>
    <a:lvl8pPr marL="3200116" algn="l" defTabSz="457160" rtl="0" eaLnBrk="1" latinLnBrk="0" hangingPunct="1">
      <a:defRPr sz="1300" kern="1200">
        <a:solidFill>
          <a:schemeClr val="tx1"/>
        </a:solidFill>
        <a:latin typeface="+mn-lt"/>
        <a:ea typeface="+mn-ea"/>
        <a:cs typeface="+mn-cs"/>
      </a:defRPr>
    </a:lvl8pPr>
    <a:lvl9pPr marL="3657275" algn="l" defTabSz="45716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553217" y="1428539"/>
            <a:ext cx="7586967" cy="3476934"/>
          </a:xfrm>
          <a:prstGeom prst="rect">
            <a:avLst/>
          </a:prstGeom>
          <a:ln w="3175">
            <a:solidFill>
              <a:schemeClr val="bg1"/>
            </a:solidFill>
          </a:ln>
          <a:effectLst>
            <a:outerShdw blurRad="63500" sx="100500" sy="100500" algn="ctr" rotWithShape="0">
              <a:prstClr val="black">
                <a:alpha val="50000"/>
              </a:prstClr>
            </a:outerShdw>
          </a:effectLst>
        </p:spPr>
        <p:txBody>
          <a:bodyPr vert="horz" lIns="104315" tIns="52157" rIns="104315" bIns="52157" rtlCol="0">
            <a:normAutofit/>
          </a:bodyPr>
          <a:lstStyle/>
          <a:p>
            <a:pPr marL="0" indent="0" algn="l" defTabSz="1043148" rtl="0" eaLnBrk="1" latinLnBrk="0" hangingPunct="1">
              <a:spcBef>
                <a:spcPts val="2282"/>
              </a:spcBef>
              <a:buClr>
                <a:schemeClr val="accent1">
                  <a:lumMod val="60000"/>
                  <a:lumOff val="40000"/>
                </a:schemeClr>
              </a:buClr>
              <a:buSzPct val="110000"/>
              <a:buFont typeface="Wingdings 2" pitchFamily="18" charset="2"/>
              <a:buNone/>
            </a:pPr>
            <a:endParaRPr sz="37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547083" y="1680633"/>
            <a:ext cx="7599235" cy="1902145"/>
          </a:xfrm>
        </p:spPr>
        <p:txBody>
          <a:bodyPr vert="horz" lIns="104315" tIns="52157" rIns="104315" bIns="52157" rtlCol="0" anchor="b" anchorCtr="0">
            <a:noAutofit/>
          </a:bodyPr>
          <a:lstStyle>
            <a:lvl1pPr marL="0" indent="0" algn="ctr" defTabSz="1043148" rtl="0" eaLnBrk="1" latinLnBrk="0" hangingPunct="1">
              <a:spcBef>
                <a:spcPct val="0"/>
              </a:spcBef>
              <a:buClr>
                <a:schemeClr val="accent1">
                  <a:lumMod val="60000"/>
                  <a:lumOff val="40000"/>
                </a:schemeClr>
              </a:buClr>
              <a:buSzPct val="110000"/>
              <a:buFont typeface="Wingdings 2" pitchFamily="18" charset="2"/>
              <a:buNone/>
              <a:defRPr sz="52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1547083" y="3638078"/>
            <a:ext cx="7599236" cy="1010851"/>
          </a:xfrm>
        </p:spPr>
        <p:txBody>
          <a:bodyPr vert="horz" lIns="104315" tIns="52157" rIns="104315" bIns="52157" rtlCol="0">
            <a:normAutofit/>
          </a:bodyPr>
          <a:lstStyle>
            <a:lvl1pPr marL="0" indent="0" algn="ctr" defTabSz="1043148" rtl="0" eaLnBrk="1" latinLnBrk="0" hangingPunct="1">
              <a:spcBef>
                <a:spcPts val="342"/>
              </a:spcBef>
              <a:buClr>
                <a:schemeClr val="accent1">
                  <a:lumMod val="60000"/>
                  <a:lumOff val="40000"/>
                </a:schemeClr>
              </a:buClr>
              <a:buSzPct val="110000"/>
              <a:buFont typeface="Wingdings 2" pitchFamily="18" charset="2"/>
              <a:buNone/>
              <a:defRPr sz="2100" kern="1200">
                <a:solidFill>
                  <a:schemeClr val="tx1">
                    <a:tint val="75000"/>
                  </a:schemeClr>
                </a:solidFill>
                <a:latin typeface="+mn-lt"/>
                <a:ea typeface="+mn-ea"/>
                <a:cs typeface="+mn-cs"/>
              </a:defRPr>
            </a:lvl1pPr>
            <a:lvl2pPr marL="521574" indent="0" algn="ctr">
              <a:buNone/>
              <a:defRPr>
                <a:solidFill>
                  <a:schemeClr val="tx1">
                    <a:tint val="75000"/>
                  </a:schemeClr>
                </a:solidFill>
              </a:defRPr>
            </a:lvl2pPr>
            <a:lvl3pPr marL="1043148" indent="0" algn="ctr">
              <a:buNone/>
              <a:defRPr>
                <a:solidFill>
                  <a:schemeClr val="tx1">
                    <a:tint val="75000"/>
                  </a:schemeClr>
                </a:solidFill>
              </a:defRPr>
            </a:lvl3pPr>
            <a:lvl4pPr marL="1564721" indent="0" algn="ctr">
              <a:buNone/>
              <a:defRPr>
                <a:solidFill>
                  <a:schemeClr val="tx1">
                    <a:tint val="75000"/>
                  </a:schemeClr>
                </a:solidFill>
              </a:defRPr>
            </a:lvl4pPr>
            <a:lvl5pPr marL="2086295" indent="0" algn="ctr">
              <a:buNone/>
              <a:defRPr>
                <a:solidFill>
                  <a:schemeClr val="tx1">
                    <a:tint val="75000"/>
                  </a:schemeClr>
                </a:solidFill>
              </a:defRPr>
            </a:lvl5pPr>
            <a:lvl6pPr marL="2607869" indent="0" algn="ctr">
              <a:buNone/>
              <a:defRPr>
                <a:solidFill>
                  <a:schemeClr val="tx1">
                    <a:tint val="75000"/>
                  </a:schemeClr>
                </a:solidFill>
              </a:defRPr>
            </a:lvl6pPr>
            <a:lvl7pPr marL="3129443" indent="0" algn="ctr">
              <a:buNone/>
              <a:defRPr>
                <a:solidFill>
                  <a:schemeClr val="tx1">
                    <a:tint val="75000"/>
                  </a:schemeClr>
                </a:solidFill>
              </a:defRPr>
            </a:lvl7pPr>
            <a:lvl8pPr marL="3651016" indent="0" algn="ctr">
              <a:buNone/>
              <a:defRPr>
                <a:solidFill>
                  <a:schemeClr val="tx1">
                    <a:tint val="75000"/>
                  </a:schemeClr>
                </a:solidFill>
              </a:defRPr>
            </a:lvl8pPr>
            <a:lvl9pPr marL="417259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1D8BD707-D9CF-40AE-B4C6-C98DA3205C09}" type="datetimeFigureOut">
              <a:rPr lang="en-US" smtClean="0"/>
              <a:t>23/10/17</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3780" y="674759"/>
            <a:ext cx="4770801" cy="1281483"/>
          </a:xfrm>
        </p:spPr>
        <p:txBody>
          <a:bodyPr anchor="b"/>
          <a:lstStyle>
            <a:lvl1pPr algn="ctr">
              <a:defRPr sz="4100" b="0"/>
            </a:lvl1pPr>
          </a:lstStyle>
          <a:p>
            <a:r>
              <a:rPr lang="it-IT" smtClean="0"/>
              <a:t>Fare clic per modificare stile</a:t>
            </a:r>
            <a:endParaRPr/>
          </a:p>
        </p:txBody>
      </p:sp>
      <p:sp>
        <p:nvSpPr>
          <p:cNvPr id="4" name="Text Placeholder 3"/>
          <p:cNvSpPr>
            <a:spLocks noGrp="1"/>
          </p:cNvSpPr>
          <p:nvPr>
            <p:ph type="body" sz="half" idx="2"/>
          </p:nvPr>
        </p:nvSpPr>
        <p:spPr>
          <a:xfrm>
            <a:off x="623780" y="1971608"/>
            <a:ext cx="4770801" cy="4102501"/>
          </a:xfrm>
        </p:spPr>
        <p:txBody>
          <a:bodyPr>
            <a:normAutofit/>
          </a:bodyPr>
          <a:lstStyle>
            <a:lvl1pPr marL="0" indent="0" algn="ctr">
              <a:spcBef>
                <a:spcPts val="684"/>
              </a:spcBef>
              <a:buNone/>
              <a:defRPr sz="2100"/>
            </a:lvl1pPr>
            <a:lvl2pPr marL="521574" indent="0">
              <a:buNone/>
              <a:defRPr sz="1400"/>
            </a:lvl2pPr>
            <a:lvl3pPr marL="1043148" indent="0">
              <a:buNone/>
              <a:defRPr sz="1100"/>
            </a:lvl3pPr>
            <a:lvl4pPr marL="1564721" indent="0">
              <a:buNone/>
              <a:defRPr sz="1000"/>
            </a:lvl4pPr>
            <a:lvl5pPr marL="2086295" indent="0">
              <a:buNone/>
              <a:defRPr sz="1000"/>
            </a:lvl5pPr>
            <a:lvl6pPr marL="2607869" indent="0">
              <a:buNone/>
              <a:defRPr sz="1000"/>
            </a:lvl6pPr>
            <a:lvl7pPr marL="3129443" indent="0">
              <a:buNone/>
              <a:defRPr sz="1000"/>
            </a:lvl7pPr>
            <a:lvl8pPr marL="3651016" indent="0">
              <a:buNone/>
              <a:defRPr sz="1000"/>
            </a:lvl8pPr>
            <a:lvl9pPr marL="417259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23/10/17</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
        <p:nvSpPr>
          <p:cNvPr id="8" name="Picture Placeholder 2"/>
          <p:cNvSpPr>
            <a:spLocks noGrp="1"/>
          </p:cNvSpPr>
          <p:nvPr>
            <p:ph type="pic" idx="1"/>
          </p:nvPr>
        </p:nvSpPr>
        <p:spPr>
          <a:xfrm>
            <a:off x="5953194" y="396330"/>
            <a:ext cx="4277360" cy="5864657"/>
          </a:xfrm>
          <a:ln w="3175">
            <a:solidFill>
              <a:schemeClr val="bg1"/>
            </a:solidFill>
          </a:ln>
          <a:effectLst>
            <a:outerShdw blurRad="63500" sx="100500" sy="100500" algn="ctr" rotWithShape="0">
              <a:prstClr val="black">
                <a:alpha val="50000"/>
              </a:prstClr>
            </a:outerShdw>
          </a:effectLst>
        </p:spPr>
        <p:txBody>
          <a:bodyPr vert="horz" lIns="104315" tIns="52157" rIns="104315" bIns="52157" rtlCol="0">
            <a:normAutofit/>
          </a:bodyPr>
          <a:lstStyle>
            <a:lvl1pPr marL="0" indent="0" algn="l" defTabSz="1043148" rtl="0" eaLnBrk="1" latinLnBrk="0" hangingPunct="1">
              <a:spcBef>
                <a:spcPts val="2282"/>
              </a:spcBef>
              <a:buClr>
                <a:schemeClr val="accent1">
                  <a:lumMod val="60000"/>
                  <a:lumOff val="40000"/>
                </a:schemeClr>
              </a:buClr>
              <a:buSzPct val="110000"/>
              <a:buFont typeface="Wingdings 2" pitchFamily="18" charset="2"/>
              <a:buNone/>
              <a:defRPr sz="3700" kern="1200">
                <a:solidFill>
                  <a:schemeClr val="tx1">
                    <a:lumMod val="65000"/>
                    <a:lumOff val="35000"/>
                  </a:schemeClr>
                </a:solidFill>
                <a:latin typeface="+mn-lt"/>
                <a:ea typeface="+mn-ea"/>
                <a:cs typeface="+mn-cs"/>
              </a:defRPr>
            </a:lvl1pPr>
            <a:lvl2pPr marL="521574" indent="0">
              <a:buNone/>
              <a:defRPr sz="3200"/>
            </a:lvl2pPr>
            <a:lvl3pPr marL="1043148" indent="0">
              <a:buNone/>
              <a:defRPr sz="2700"/>
            </a:lvl3pPr>
            <a:lvl4pPr marL="1564721" indent="0">
              <a:buNone/>
              <a:defRPr sz="2300"/>
            </a:lvl4pPr>
            <a:lvl5pPr marL="2086295" indent="0">
              <a:buNone/>
              <a:defRPr sz="2300"/>
            </a:lvl5pPr>
            <a:lvl6pPr marL="2607869" indent="0">
              <a:buNone/>
              <a:defRPr sz="2300"/>
            </a:lvl6pPr>
            <a:lvl7pPr marL="3129443" indent="0">
              <a:buNone/>
              <a:defRPr sz="2300"/>
            </a:lvl7pPr>
            <a:lvl8pPr marL="3651016" indent="0">
              <a:buNone/>
              <a:defRPr sz="2300"/>
            </a:lvl8pPr>
            <a:lvl9pPr marL="4172590" indent="0">
              <a:buNone/>
              <a:defRPr sz="2300"/>
            </a:lvl9pPr>
          </a:lstStyle>
          <a:p>
            <a:r>
              <a:rPr lang="it-IT" smtClean="0"/>
              <a:t>Trascinare l'immagine su un segnaposto o fare clic sull'icona per aggiungerla</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1D8BD707-D9CF-40AE-B4C6-C98DA3205C09}" type="datetimeFigureOut">
              <a:rPr lang="en-US" smtClean="0"/>
              <a:t>23/10/17</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562" y="406154"/>
            <a:ext cx="1782233" cy="6148317"/>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642345" y="406154"/>
            <a:ext cx="7823263" cy="6148317"/>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1D8BD707-D9CF-40AE-B4C6-C98DA3205C09}" type="datetimeFigureOut">
              <a:rPr lang="en-US" smtClean="0"/>
              <a:t>23/10/17</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23/10/17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1D8BD707-D9CF-40AE-B4C6-C98DA3205C09}" type="datetimeFigureOut">
              <a:rPr lang="en-US" smtClean="0"/>
              <a:t>23/10/17</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425138" y="3697395"/>
            <a:ext cx="9843126" cy="1621111"/>
          </a:xfrm>
        </p:spPr>
        <p:txBody>
          <a:bodyPr/>
          <a:lstStyle/>
          <a:p>
            <a:r>
              <a:rPr lang="it-IT" smtClean="0"/>
              <a:t>Fare clic per modificare stile</a:t>
            </a:r>
            <a:endParaRPr dirty="0"/>
          </a:p>
        </p:txBody>
      </p:sp>
      <p:sp>
        <p:nvSpPr>
          <p:cNvPr id="3" name="Subtitle 2"/>
          <p:cNvSpPr>
            <a:spLocks noGrp="1"/>
          </p:cNvSpPr>
          <p:nvPr>
            <p:ph type="subTitle" idx="1"/>
          </p:nvPr>
        </p:nvSpPr>
        <p:spPr>
          <a:xfrm>
            <a:off x="425138" y="5261385"/>
            <a:ext cx="9843126" cy="1072640"/>
          </a:xfrm>
        </p:spPr>
        <p:txBody>
          <a:bodyPr>
            <a:normAutofit/>
          </a:bodyPr>
          <a:lstStyle>
            <a:lvl1pPr marL="0" indent="0" algn="ctr">
              <a:spcBef>
                <a:spcPts val="342"/>
              </a:spcBef>
              <a:buNone/>
              <a:defRPr sz="2100">
                <a:solidFill>
                  <a:schemeClr val="tx1">
                    <a:tint val="75000"/>
                  </a:schemeClr>
                </a:solidFill>
              </a:defRPr>
            </a:lvl1pPr>
            <a:lvl2pPr marL="521574" indent="0" algn="ctr">
              <a:buNone/>
              <a:defRPr>
                <a:solidFill>
                  <a:schemeClr val="tx1">
                    <a:tint val="75000"/>
                  </a:schemeClr>
                </a:solidFill>
              </a:defRPr>
            </a:lvl2pPr>
            <a:lvl3pPr marL="1043148" indent="0" algn="ctr">
              <a:buNone/>
              <a:defRPr>
                <a:solidFill>
                  <a:schemeClr val="tx1">
                    <a:tint val="75000"/>
                  </a:schemeClr>
                </a:solidFill>
              </a:defRPr>
            </a:lvl3pPr>
            <a:lvl4pPr marL="1564721" indent="0" algn="ctr">
              <a:buNone/>
              <a:defRPr>
                <a:solidFill>
                  <a:schemeClr val="tx1">
                    <a:tint val="75000"/>
                  </a:schemeClr>
                </a:solidFill>
              </a:defRPr>
            </a:lvl4pPr>
            <a:lvl5pPr marL="2086295" indent="0" algn="ctr">
              <a:buNone/>
              <a:defRPr>
                <a:solidFill>
                  <a:schemeClr val="tx1">
                    <a:tint val="75000"/>
                  </a:schemeClr>
                </a:solidFill>
              </a:defRPr>
            </a:lvl5pPr>
            <a:lvl6pPr marL="2607869" indent="0" algn="ctr">
              <a:buNone/>
              <a:defRPr>
                <a:solidFill>
                  <a:schemeClr val="tx1">
                    <a:tint val="75000"/>
                  </a:schemeClr>
                </a:solidFill>
              </a:defRPr>
            </a:lvl6pPr>
            <a:lvl7pPr marL="3129443" indent="0" algn="ctr">
              <a:buNone/>
              <a:defRPr>
                <a:solidFill>
                  <a:schemeClr val="tx1">
                    <a:tint val="75000"/>
                  </a:schemeClr>
                </a:solidFill>
              </a:defRPr>
            </a:lvl7pPr>
            <a:lvl8pPr marL="3651016" indent="0" algn="ctr">
              <a:buNone/>
              <a:defRPr>
                <a:solidFill>
                  <a:schemeClr val="tx1">
                    <a:tint val="75000"/>
                  </a:schemeClr>
                </a:solidFill>
              </a:defRPr>
            </a:lvl8pPr>
            <a:lvl9pPr marL="417259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1D8BD707-D9CF-40AE-B4C6-C98DA3205C09}" type="datetimeFigureOut">
              <a:rPr lang="en-US" smtClean="0"/>
              <a:t>23/10/17</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
        <p:nvSpPr>
          <p:cNvPr id="9" name="Picture Placeholder 2"/>
          <p:cNvSpPr>
            <a:spLocks noGrp="1"/>
          </p:cNvSpPr>
          <p:nvPr>
            <p:ph type="pic" idx="13"/>
          </p:nvPr>
        </p:nvSpPr>
        <p:spPr>
          <a:xfrm>
            <a:off x="433841" y="400902"/>
            <a:ext cx="9825719" cy="3128428"/>
          </a:xfrm>
          <a:ln w="3175">
            <a:solidFill>
              <a:schemeClr val="bg1"/>
            </a:solidFill>
          </a:ln>
          <a:effectLst>
            <a:outerShdw blurRad="63500" sx="100500" sy="100500" algn="ctr" rotWithShape="0">
              <a:prstClr val="black">
                <a:alpha val="50000"/>
              </a:prstClr>
            </a:outerShdw>
          </a:effectLst>
        </p:spPr>
        <p:txBody>
          <a:bodyPr/>
          <a:lstStyle>
            <a:lvl1pPr marL="0" indent="0">
              <a:buNone/>
              <a:defRPr sz="3700"/>
            </a:lvl1pPr>
            <a:lvl2pPr marL="521574" indent="0">
              <a:buNone/>
              <a:defRPr sz="3200"/>
            </a:lvl2pPr>
            <a:lvl3pPr marL="1043148" indent="0">
              <a:buNone/>
              <a:defRPr sz="2700"/>
            </a:lvl3pPr>
            <a:lvl4pPr marL="1564721" indent="0">
              <a:buNone/>
              <a:defRPr sz="2300"/>
            </a:lvl4pPr>
            <a:lvl5pPr marL="2086295" indent="0">
              <a:buNone/>
              <a:defRPr sz="2300"/>
            </a:lvl5pPr>
            <a:lvl6pPr marL="2607869" indent="0">
              <a:buNone/>
              <a:defRPr sz="2300"/>
            </a:lvl6pPr>
            <a:lvl7pPr marL="3129443" indent="0">
              <a:buNone/>
              <a:defRPr sz="2300"/>
            </a:lvl7pPr>
            <a:lvl8pPr marL="3651016" indent="0">
              <a:buNone/>
              <a:defRPr sz="2300"/>
            </a:lvl8pPr>
            <a:lvl9pPr marL="4172590" indent="0">
              <a:buNone/>
              <a:defRPr sz="2300"/>
            </a:lvl9pPr>
          </a:lstStyle>
          <a:p>
            <a:r>
              <a:rPr lang="it-IT" smtClean="0"/>
              <a:t>Trascinare l'immagine su un segnaposto o fare clic sull'icona per aggiungerla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42347" y="2650134"/>
            <a:ext cx="9421703" cy="1502066"/>
          </a:xfrm>
        </p:spPr>
        <p:txBody>
          <a:bodyPr anchor="b" anchorCtr="0"/>
          <a:lstStyle>
            <a:lvl1pPr algn="ctr">
              <a:defRPr sz="5200" b="0" cap="none" baseline="0"/>
            </a:lvl1pPr>
          </a:lstStyle>
          <a:p>
            <a:r>
              <a:rPr lang="it-IT" smtClean="0"/>
              <a:t>Fare clic per modificare stile</a:t>
            </a:r>
            <a:endParaRPr/>
          </a:p>
        </p:txBody>
      </p:sp>
      <p:sp>
        <p:nvSpPr>
          <p:cNvPr id="3" name="Text Placeholder 2"/>
          <p:cNvSpPr>
            <a:spLocks noGrp="1"/>
          </p:cNvSpPr>
          <p:nvPr>
            <p:ph type="body" idx="1"/>
          </p:nvPr>
        </p:nvSpPr>
        <p:spPr>
          <a:xfrm>
            <a:off x="642347" y="4119984"/>
            <a:ext cx="9421703" cy="1654373"/>
          </a:xfrm>
        </p:spPr>
        <p:txBody>
          <a:bodyPr anchor="t" anchorCtr="0">
            <a:normAutofit/>
          </a:bodyPr>
          <a:lstStyle>
            <a:lvl1pPr marL="0" indent="0" algn="ctr">
              <a:spcBef>
                <a:spcPts val="342"/>
              </a:spcBef>
              <a:buNone/>
              <a:defRPr sz="2100">
                <a:solidFill>
                  <a:schemeClr val="tx1">
                    <a:tint val="75000"/>
                  </a:schemeClr>
                </a:solidFill>
              </a:defRPr>
            </a:lvl1pPr>
            <a:lvl2pPr marL="521574" indent="0">
              <a:buNone/>
              <a:defRPr sz="2100">
                <a:solidFill>
                  <a:schemeClr val="tx1">
                    <a:tint val="75000"/>
                  </a:schemeClr>
                </a:solidFill>
              </a:defRPr>
            </a:lvl2pPr>
            <a:lvl3pPr marL="1043148" indent="0">
              <a:buNone/>
              <a:defRPr sz="1800">
                <a:solidFill>
                  <a:schemeClr val="tx1">
                    <a:tint val="75000"/>
                  </a:schemeClr>
                </a:solidFill>
              </a:defRPr>
            </a:lvl3pPr>
            <a:lvl4pPr marL="1564721" indent="0">
              <a:buNone/>
              <a:defRPr sz="1600">
                <a:solidFill>
                  <a:schemeClr val="tx1">
                    <a:tint val="75000"/>
                  </a:schemeClr>
                </a:solidFill>
              </a:defRPr>
            </a:lvl4pPr>
            <a:lvl5pPr marL="2086295" indent="0">
              <a:buNone/>
              <a:defRPr sz="1600">
                <a:solidFill>
                  <a:schemeClr val="tx1">
                    <a:tint val="75000"/>
                  </a:schemeClr>
                </a:solidFill>
              </a:defRPr>
            </a:lvl5pPr>
            <a:lvl6pPr marL="2607869" indent="0">
              <a:buNone/>
              <a:defRPr sz="1600">
                <a:solidFill>
                  <a:schemeClr val="tx1">
                    <a:tint val="75000"/>
                  </a:schemeClr>
                </a:solidFill>
              </a:defRPr>
            </a:lvl6pPr>
            <a:lvl7pPr marL="3129443" indent="0">
              <a:buNone/>
              <a:defRPr sz="1600">
                <a:solidFill>
                  <a:schemeClr val="tx1">
                    <a:tint val="75000"/>
                  </a:schemeClr>
                </a:solidFill>
              </a:defRPr>
            </a:lvl7pPr>
            <a:lvl8pPr marL="3651016" indent="0">
              <a:buNone/>
              <a:defRPr sz="1600">
                <a:solidFill>
                  <a:schemeClr val="tx1">
                    <a:tint val="75000"/>
                  </a:schemeClr>
                </a:solidFill>
              </a:defRPr>
            </a:lvl8pPr>
            <a:lvl9pPr marL="4172590" indent="0">
              <a:buNone/>
              <a:defRPr sz="16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23/10/17</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642347" y="118633"/>
            <a:ext cx="9404995" cy="1474365"/>
          </a:xfrm>
        </p:spPr>
        <p:txBody>
          <a:bodyPr/>
          <a:lstStyle/>
          <a:p>
            <a:r>
              <a:rPr lang="it-IT" smtClean="0"/>
              <a:t>Fare clic per modificare stile</a:t>
            </a:r>
            <a:endParaRPr/>
          </a:p>
        </p:txBody>
      </p:sp>
      <p:sp>
        <p:nvSpPr>
          <p:cNvPr id="3" name="Content Placeholder 2"/>
          <p:cNvSpPr>
            <a:spLocks noGrp="1"/>
          </p:cNvSpPr>
          <p:nvPr>
            <p:ph sz="half" idx="1"/>
          </p:nvPr>
        </p:nvSpPr>
        <p:spPr>
          <a:xfrm>
            <a:off x="642347" y="1764666"/>
            <a:ext cx="4491228" cy="4789805"/>
          </a:xfrm>
        </p:spPr>
        <p:txBody>
          <a:bodyPr>
            <a:normAutofit/>
          </a:bodyPr>
          <a:lstStyle>
            <a:lvl1pPr>
              <a:spcBef>
                <a:spcPts val="1825"/>
              </a:spcBef>
              <a:defRPr sz="230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5556114" y="1764666"/>
            <a:ext cx="4491228" cy="4789805"/>
          </a:xfrm>
        </p:spPr>
        <p:txBody>
          <a:bodyPr>
            <a:normAutofit/>
          </a:bodyPr>
          <a:lstStyle>
            <a:lvl1pPr>
              <a:spcBef>
                <a:spcPts val="1825"/>
              </a:spcBef>
              <a:defRPr sz="230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1D8BD707-D9CF-40AE-B4C6-C98DA3205C09}" type="datetimeFigureOut">
              <a:rPr lang="en-US" smtClean="0"/>
              <a:t>23/10/17</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42345" y="118633"/>
            <a:ext cx="9404995" cy="1474365"/>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642345" y="1602584"/>
            <a:ext cx="4491228" cy="828061"/>
          </a:xfrm>
        </p:spPr>
        <p:txBody>
          <a:bodyPr anchor="b">
            <a:noAutofit/>
          </a:bodyPr>
          <a:lstStyle>
            <a:lvl1pPr marL="0" indent="0" algn="ctr">
              <a:spcBef>
                <a:spcPts val="0"/>
              </a:spcBef>
              <a:buNone/>
              <a:defRPr sz="2700" b="0">
                <a:solidFill>
                  <a:schemeClr val="accent1">
                    <a:lumMod val="60000"/>
                    <a:lumOff val="40000"/>
                  </a:schemeClr>
                </a:solidFill>
              </a:defRPr>
            </a:lvl1pPr>
            <a:lvl2pPr marL="521574" indent="0">
              <a:buNone/>
              <a:defRPr sz="2300" b="1"/>
            </a:lvl2pPr>
            <a:lvl3pPr marL="1043148" indent="0">
              <a:buNone/>
              <a:defRPr sz="2100" b="1"/>
            </a:lvl3pPr>
            <a:lvl4pPr marL="1564721" indent="0">
              <a:buNone/>
              <a:defRPr sz="1800" b="1"/>
            </a:lvl4pPr>
            <a:lvl5pPr marL="2086295" indent="0">
              <a:buNone/>
              <a:defRPr sz="1800" b="1"/>
            </a:lvl5pPr>
            <a:lvl6pPr marL="2607869" indent="0">
              <a:buNone/>
              <a:defRPr sz="1800" b="1"/>
            </a:lvl6pPr>
            <a:lvl7pPr marL="3129443" indent="0">
              <a:buNone/>
              <a:defRPr sz="1800" b="1"/>
            </a:lvl7pPr>
            <a:lvl8pPr marL="3651016" indent="0">
              <a:buNone/>
              <a:defRPr sz="1800" b="1"/>
            </a:lvl8pPr>
            <a:lvl9pPr marL="4172590" indent="0">
              <a:buNone/>
              <a:defRPr sz="18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642345" y="2588678"/>
            <a:ext cx="4491228" cy="3965793"/>
          </a:xfrm>
        </p:spPr>
        <p:txBody>
          <a:bodyPr>
            <a:normAutofit/>
          </a:bodyPr>
          <a:lstStyle>
            <a:lvl1pPr>
              <a:spcBef>
                <a:spcPts val="1825"/>
              </a:spcBef>
              <a:defRPr sz="23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5556112" y="1602584"/>
            <a:ext cx="4491228" cy="828061"/>
          </a:xfrm>
        </p:spPr>
        <p:txBody>
          <a:bodyPr anchor="b">
            <a:noAutofit/>
          </a:bodyPr>
          <a:lstStyle>
            <a:lvl1pPr marL="0" indent="0" algn="ctr">
              <a:spcBef>
                <a:spcPts val="0"/>
              </a:spcBef>
              <a:buNone/>
              <a:defRPr sz="2700" b="0">
                <a:solidFill>
                  <a:schemeClr val="accent1">
                    <a:lumMod val="60000"/>
                    <a:lumOff val="40000"/>
                  </a:schemeClr>
                </a:solidFill>
              </a:defRPr>
            </a:lvl1pPr>
            <a:lvl2pPr marL="521574" indent="0">
              <a:buNone/>
              <a:defRPr sz="2300" b="1"/>
            </a:lvl2pPr>
            <a:lvl3pPr marL="1043148" indent="0">
              <a:buNone/>
              <a:defRPr sz="2100" b="1"/>
            </a:lvl3pPr>
            <a:lvl4pPr marL="1564721" indent="0">
              <a:buNone/>
              <a:defRPr sz="1800" b="1"/>
            </a:lvl4pPr>
            <a:lvl5pPr marL="2086295" indent="0">
              <a:buNone/>
              <a:defRPr sz="1800" b="1"/>
            </a:lvl5pPr>
            <a:lvl6pPr marL="2607869" indent="0">
              <a:buNone/>
              <a:defRPr sz="1800" b="1"/>
            </a:lvl6pPr>
            <a:lvl7pPr marL="3129443" indent="0">
              <a:buNone/>
              <a:defRPr sz="1800" b="1"/>
            </a:lvl7pPr>
            <a:lvl8pPr marL="3651016" indent="0">
              <a:buNone/>
              <a:defRPr sz="1800" b="1"/>
            </a:lvl8pPr>
            <a:lvl9pPr marL="4172590" indent="0">
              <a:buNone/>
              <a:defRPr sz="18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5556112" y="2588678"/>
            <a:ext cx="4491228" cy="3965793"/>
          </a:xfrm>
        </p:spPr>
        <p:txBody>
          <a:bodyPr>
            <a:normAutofit/>
          </a:bodyPr>
          <a:lstStyle>
            <a:lvl1pPr>
              <a:spcBef>
                <a:spcPts val="1825"/>
              </a:spcBef>
              <a:defRPr sz="23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1D8BD707-D9CF-40AE-B4C6-C98DA3205C09}" type="datetimeFigureOut">
              <a:rPr lang="en-US" smtClean="0"/>
              <a:t>23/10/17</a:t>
            </a:fld>
            <a:endParaRPr lang="en-US"/>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1D8BD707-D9CF-40AE-B4C6-C98DA3205C09}" type="datetimeFigureOut">
              <a:rPr lang="en-US" smtClean="0"/>
              <a:t>23/10/17</a:t>
            </a:fld>
            <a:endParaRPr lang="en-US"/>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23/10/17</a:t>
            </a:fld>
            <a:endParaRPr lang="en-US"/>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3780" y="674759"/>
            <a:ext cx="4491228" cy="1281483"/>
          </a:xfrm>
        </p:spPr>
        <p:txBody>
          <a:bodyPr anchor="b"/>
          <a:lstStyle>
            <a:lvl1pPr algn="ctr">
              <a:defRPr sz="4100" b="0"/>
            </a:lvl1pPr>
          </a:lstStyle>
          <a:p>
            <a:r>
              <a:rPr lang="it-IT" smtClean="0"/>
              <a:t>Fare clic per modificare stile</a:t>
            </a:r>
            <a:endParaRPr/>
          </a:p>
        </p:txBody>
      </p:sp>
      <p:sp>
        <p:nvSpPr>
          <p:cNvPr id="3" name="Content Placeholder 2"/>
          <p:cNvSpPr>
            <a:spLocks noGrp="1"/>
          </p:cNvSpPr>
          <p:nvPr>
            <p:ph idx="1"/>
          </p:nvPr>
        </p:nvSpPr>
        <p:spPr>
          <a:xfrm>
            <a:off x="5546469" y="406153"/>
            <a:ext cx="4491228" cy="6148317"/>
          </a:xfrm>
        </p:spPr>
        <p:txBody>
          <a:bodyPr>
            <a:normAutofit/>
          </a:bodyPr>
          <a:lstStyle>
            <a:lvl1pPr>
              <a:spcBef>
                <a:spcPts val="2282"/>
              </a:spcBef>
              <a:defRPr sz="2500"/>
            </a:lvl1pPr>
            <a:lvl2pPr>
              <a:defRPr sz="2300"/>
            </a:lvl2pPr>
            <a:lvl3pPr>
              <a:defRPr sz="2100"/>
            </a:lvl3pPr>
            <a:lvl4pPr>
              <a:defRPr sz="2100"/>
            </a:lvl4pPr>
            <a:lvl5pPr>
              <a:defRPr sz="2100"/>
            </a:lvl5pPr>
            <a:lvl6pPr>
              <a:defRPr sz="2300"/>
            </a:lvl6pPr>
            <a:lvl7pPr>
              <a:defRPr sz="2300"/>
            </a:lvl7pPr>
            <a:lvl8pPr>
              <a:defRPr sz="2300"/>
            </a:lvl8pPr>
            <a:lvl9pPr>
              <a:defRPr sz="23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623780" y="1971608"/>
            <a:ext cx="4491228" cy="4102501"/>
          </a:xfrm>
        </p:spPr>
        <p:txBody>
          <a:bodyPr>
            <a:normAutofit/>
          </a:bodyPr>
          <a:lstStyle>
            <a:lvl1pPr marL="0" indent="0" algn="ctr">
              <a:spcBef>
                <a:spcPts val="684"/>
              </a:spcBef>
              <a:buNone/>
              <a:defRPr sz="2100"/>
            </a:lvl1pPr>
            <a:lvl2pPr marL="521574" indent="0">
              <a:buNone/>
              <a:defRPr sz="1400"/>
            </a:lvl2pPr>
            <a:lvl3pPr marL="1043148" indent="0">
              <a:buNone/>
              <a:defRPr sz="1100"/>
            </a:lvl3pPr>
            <a:lvl4pPr marL="1564721" indent="0">
              <a:buNone/>
              <a:defRPr sz="1000"/>
            </a:lvl4pPr>
            <a:lvl5pPr marL="2086295" indent="0">
              <a:buNone/>
              <a:defRPr sz="1000"/>
            </a:lvl5pPr>
            <a:lvl6pPr marL="2607869" indent="0">
              <a:buNone/>
              <a:defRPr sz="1000"/>
            </a:lvl6pPr>
            <a:lvl7pPr marL="3129443" indent="0">
              <a:buNone/>
              <a:defRPr sz="1000"/>
            </a:lvl7pPr>
            <a:lvl8pPr marL="3651016" indent="0">
              <a:buNone/>
              <a:defRPr sz="1000"/>
            </a:lvl8pPr>
            <a:lvl9pPr marL="417259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23/10/17</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347" y="118633"/>
            <a:ext cx="9404995" cy="1474365"/>
          </a:xfrm>
          <a:prstGeom prst="rect">
            <a:avLst/>
          </a:prstGeom>
        </p:spPr>
        <p:txBody>
          <a:bodyPr vert="horz" lIns="104315" tIns="52157" rIns="104315" bIns="52157"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642347" y="1764666"/>
            <a:ext cx="9404995" cy="4789805"/>
          </a:xfrm>
          <a:prstGeom prst="rect">
            <a:avLst/>
          </a:prstGeom>
        </p:spPr>
        <p:txBody>
          <a:bodyPr vert="horz" lIns="104315" tIns="52157" rIns="104315" bIns="52157"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6583779" y="6920668"/>
            <a:ext cx="2495127" cy="402652"/>
          </a:xfrm>
          <a:prstGeom prst="rect">
            <a:avLst/>
          </a:prstGeom>
        </p:spPr>
        <p:txBody>
          <a:bodyPr vert="horz" lIns="104315" tIns="52157" rIns="104315" bIns="52157" rtlCol="0" anchor="ctr"/>
          <a:lstStyle>
            <a:lvl1pPr algn="r">
              <a:defRPr sz="1400">
                <a:solidFill>
                  <a:schemeClr val="bg1"/>
                </a:solidFill>
              </a:defRPr>
            </a:lvl1pPr>
          </a:lstStyle>
          <a:p>
            <a:fld id="{1D8BD707-D9CF-40AE-B4C6-C98DA3205C09}" type="datetimeFigureOut">
              <a:rPr lang="en-US" smtClean="0"/>
              <a:t>23/10/17</a:t>
            </a:fld>
            <a:endParaRPr lang="en-US"/>
          </a:p>
        </p:txBody>
      </p:sp>
      <p:sp>
        <p:nvSpPr>
          <p:cNvPr id="5" name="Footer Placeholder 4"/>
          <p:cNvSpPr>
            <a:spLocks noGrp="1"/>
          </p:cNvSpPr>
          <p:nvPr>
            <p:ph type="ftr" sz="quarter" idx="3"/>
          </p:nvPr>
        </p:nvSpPr>
        <p:spPr>
          <a:xfrm>
            <a:off x="309269" y="6920668"/>
            <a:ext cx="5661212" cy="402652"/>
          </a:xfrm>
          <a:prstGeom prst="rect">
            <a:avLst/>
          </a:prstGeom>
        </p:spPr>
        <p:txBody>
          <a:bodyPr vert="horz" lIns="104315" tIns="52157" rIns="104315" bIns="52157" rtlCol="0" anchor="ctr"/>
          <a:lstStyle>
            <a:lvl1pPr algn="l">
              <a:defRPr sz="1400">
                <a:solidFill>
                  <a:schemeClr val="bg1"/>
                </a:solidFill>
              </a:defRPr>
            </a:lvl1pPr>
          </a:lstStyle>
          <a:p>
            <a:endParaRPr lang="it-IT"/>
          </a:p>
        </p:txBody>
      </p:sp>
      <p:sp>
        <p:nvSpPr>
          <p:cNvPr id="6" name="Slide Number Placeholder 5"/>
          <p:cNvSpPr>
            <a:spLocks noGrp="1"/>
          </p:cNvSpPr>
          <p:nvPr>
            <p:ph type="sldNum" sz="quarter" idx="4"/>
          </p:nvPr>
        </p:nvSpPr>
        <p:spPr>
          <a:xfrm>
            <a:off x="9236162" y="6920668"/>
            <a:ext cx="1158452" cy="402652"/>
          </a:xfrm>
          <a:prstGeom prst="rect">
            <a:avLst/>
          </a:prstGeom>
        </p:spPr>
        <p:txBody>
          <a:bodyPr vert="horz" lIns="104315" tIns="52157" rIns="104315" bIns="52157" rtlCol="0" anchor="ctr"/>
          <a:lstStyle>
            <a:lvl1pPr algn="r">
              <a:defRPr sz="4100">
                <a:solidFill>
                  <a:schemeClr val="bg1"/>
                </a:solidFill>
              </a:defRPr>
            </a:lvl1pPr>
          </a:lstStyle>
          <a:p>
            <a:fld id="{B6F15528-21DE-4FAA-801E-634DDDAF4B2B}"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txStyles>
    <p:titleStyle>
      <a:lvl1pPr algn="ctr" defTabSz="1043148" rtl="0" eaLnBrk="1" latinLnBrk="0" hangingPunct="1">
        <a:spcBef>
          <a:spcPct val="0"/>
        </a:spcBef>
        <a:buNone/>
        <a:defRPr sz="5200" kern="1200">
          <a:solidFill>
            <a:schemeClr val="accent1"/>
          </a:solidFill>
          <a:latin typeface="+mj-lt"/>
          <a:ea typeface="+mj-ea"/>
          <a:cs typeface="+mj-cs"/>
        </a:defRPr>
      </a:lvl1pPr>
    </p:titleStyle>
    <p:bodyStyle>
      <a:lvl1pPr marL="398424" indent="-398424" algn="l" defTabSz="1043148" rtl="0" eaLnBrk="1" latinLnBrk="0" hangingPunct="1">
        <a:spcBef>
          <a:spcPts val="2282"/>
        </a:spcBef>
        <a:buClr>
          <a:schemeClr val="accent1">
            <a:lumMod val="60000"/>
            <a:lumOff val="40000"/>
          </a:schemeClr>
        </a:buClr>
        <a:buSzPct val="110000"/>
        <a:buFont typeface="Wingdings 2" pitchFamily="18" charset="2"/>
        <a:buChar char=""/>
        <a:defRPr sz="2700" kern="1200">
          <a:solidFill>
            <a:schemeClr val="tx1">
              <a:lumMod val="65000"/>
              <a:lumOff val="35000"/>
            </a:schemeClr>
          </a:solidFill>
          <a:latin typeface="+mn-lt"/>
          <a:ea typeface="+mn-ea"/>
          <a:cs typeface="+mn-cs"/>
        </a:defRPr>
      </a:lvl1pPr>
      <a:lvl2pPr marL="782361" indent="-383936" algn="l" defTabSz="1043148" rtl="0" eaLnBrk="1" latinLnBrk="0" hangingPunct="1">
        <a:spcBef>
          <a:spcPts val="684"/>
        </a:spcBef>
        <a:buClr>
          <a:schemeClr val="accent1">
            <a:lumMod val="75000"/>
          </a:schemeClr>
        </a:buClr>
        <a:buSzPct val="110000"/>
        <a:buFont typeface="Wingdings 2" pitchFamily="18" charset="2"/>
        <a:buChar char=""/>
        <a:defRPr sz="2500" kern="1200">
          <a:solidFill>
            <a:schemeClr val="tx1">
              <a:lumMod val="65000"/>
              <a:lumOff val="35000"/>
            </a:schemeClr>
          </a:solidFill>
          <a:latin typeface="+mn-lt"/>
          <a:ea typeface="+mn-ea"/>
          <a:cs typeface="+mn-cs"/>
        </a:defRPr>
      </a:lvl2pPr>
      <a:lvl3pPr marL="1104722" indent="-322362" algn="l" defTabSz="1043148" rtl="0" eaLnBrk="1" latinLnBrk="0" hangingPunct="1">
        <a:spcBef>
          <a:spcPts val="684"/>
        </a:spcBef>
        <a:buClr>
          <a:schemeClr val="accent1">
            <a:lumMod val="60000"/>
            <a:lumOff val="40000"/>
          </a:schemeClr>
        </a:buClr>
        <a:buSzPct val="110000"/>
        <a:buFont typeface="Wingdings 2" pitchFamily="18" charset="2"/>
        <a:buChar char=""/>
        <a:defRPr sz="2300" kern="1200">
          <a:solidFill>
            <a:schemeClr val="tx1">
              <a:lumMod val="65000"/>
              <a:lumOff val="35000"/>
            </a:schemeClr>
          </a:solidFill>
          <a:latin typeface="+mn-lt"/>
          <a:ea typeface="+mn-ea"/>
          <a:cs typeface="+mn-cs"/>
        </a:defRPr>
      </a:lvl3pPr>
      <a:lvl4pPr marL="1441572" indent="-336850" algn="l" defTabSz="1043148" rtl="0" eaLnBrk="1" latinLnBrk="0" hangingPunct="1">
        <a:spcBef>
          <a:spcPts val="684"/>
        </a:spcBef>
        <a:buClr>
          <a:schemeClr val="accent1">
            <a:lumMod val="75000"/>
          </a:schemeClr>
        </a:buClr>
        <a:buSzPct val="110000"/>
        <a:buFont typeface="Wingdings 2" pitchFamily="18" charset="2"/>
        <a:buChar char=""/>
        <a:defRPr sz="2100" kern="1200">
          <a:solidFill>
            <a:schemeClr val="tx1">
              <a:lumMod val="65000"/>
              <a:lumOff val="35000"/>
            </a:schemeClr>
          </a:solidFill>
          <a:latin typeface="+mn-lt"/>
          <a:ea typeface="+mn-ea"/>
          <a:cs typeface="+mn-cs"/>
        </a:defRPr>
      </a:lvl4pPr>
      <a:lvl5pPr marL="1763933" indent="-322362" algn="l" defTabSz="1043148" rtl="0" eaLnBrk="1" latinLnBrk="0" hangingPunct="1">
        <a:spcBef>
          <a:spcPts val="684"/>
        </a:spcBef>
        <a:buClr>
          <a:schemeClr val="accent1">
            <a:lumMod val="60000"/>
            <a:lumOff val="40000"/>
          </a:schemeClr>
        </a:buClr>
        <a:buSzPct val="110000"/>
        <a:buFont typeface="Wingdings 2" pitchFamily="18" charset="2"/>
        <a:buChar char=""/>
        <a:defRPr sz="2100" kern="1200">
          <a:solidFill>
            <a:schemeClr val="tx1">
              <a:lumMod val="65000"/>
              <a:lumOff val="35000"/>
            </a:schemeClr>
          </a:solidFill>
          <a:latin typeface="+mn-lt"/>
          <a:ea typeface="+mn-ea"/>
          <a:cs typeface="+mn-cs"/>
        </a:defRPr>
      </a:lvl5pPr>
      <a:lvl6pPr marL="2086295" indent="-322362" algn="l" defTabSz="1043148" rtl="0" eaLnBrk="1" latinLnBrk="0" hangingPunct="1">
        <a:spcBef>
          <a:spcPct val="20000"/>
        </a:spcBef>
        <a:buClr>
          <a:schemeClr val="accent2"/>
        </a:buClr>
        <a:buSzPct val="110000"/>
        <a:buFont typeface="Wingdings 2" pitchFamily="18" charset="2"/>
        <a:buChar char=""/>
        <a:defRPr lang="en-US" sz="2100" kern="1200" dirty="0" smtClean="0">
          <a:solidFill>
            <a:schemeClr val="tx1">
              <a:lumMod val="65000"/>
              <a:lumOff val="35000"/>
            </a:schemeClr>
          </a:solidFill>
          <a:latin typeface="+mn-lt"/>
          <a:ea typeface="+mn-ea"/>
          <a:cs typeface="+mn-cs"/>
        </a:defRPr>
      </a:lvl6pPr>
      <a:lvl7pPr marL="2415901" indent="-322362" algn="l" defTabSz="1043148" rtl="0" eaLnBrk="1" latinLnBrk="0" hangingPunct="1">
        <a:spcBef>
          <a:spcPct val="20000"/>
        </a:spcBef>
        <a:buClr>
          <a:schemeClr val="accent1">
            <a:lumMod val="60000"/>
            <a:lumOff val="40000"/>
          </a:schemeClr>
        </a:buClr>
        <a:buSzPct val="110000"/>
        <a:buFont typeface="Wingdings 2" pitchFamily="18" charset="2"/>
        <a:buChar char=""/>
        <a:defRPr lang="en-US" sz="2100" kern="1200" dirty="0" smtClean="0">
          <a:solidFill>
            <a:schemeClr val="tx1">
              <a:lumMod val="65000"/>
              <a:lumOff val="35000"/>
            </a:schemeClr>
          </a:solidFill>
          <a:latin typeface="+mn-lt"/>
          <a:ea typeface="+mn-ea"/>
          <a:cs typeface="+mn-cs"/>
        </a:defRPr>
      </a:lvl7pPr>
      <a:lvl8pPr marL="2736452" indent="-322362" algn="l" defTabSz="1043148" rtl="0" eaLnBrk="1" latinLnBrk="0" hangingPunct="1">
        <a:spcBef>
          <a:spcPct val="20000"/>
        </a:spcBef>
        <a:buClr>
          <a:schemeClr val="accent2"/>
        </a:buClr>
        <a:buSzPct val="110000"/>
        <a:buFont typeface="Wingdings 2" pitchFamily="18" charset="2"/>
        <a:buChar char=""/>
        <a:defRPr lang="en-US" sz="2100" kern="1200" dirty="0" smtClean="0">
          <a:solidFill>
            <a:schemeClr val="tx1">
              <a:lumMod val="65000"/>
              <a:lumOff val="35000"/>
            </a:schemeClr>
          </a:solidFill>
          <a:latin typeface="+mn-lt"/>
          <a:ea typeface="+mn-ea"/>
          <a:cs typeface="+mn-cs"/>
        </a:defRPr>
      </a:lvl8pPr>
      <a:lvl9pPr marL="3067868" indent="-322362" algn="l" defTabSz="1043148" rtl="0" eaLnBrk="1" latinLnBrk="0" hangingPunct="1">
        <a:spcBef>
          <a:spcPct val="20000"/>
        </a:spcBef>
        <a:buClr>
          <a:schemeClr val="accent1">
            <a:lumMod val="60000"/>
            <a:lumOff val="40000"/>
          </a:schemeClr>
        </a:buClr>
        <a:buSzPct val="110000"/>
        <a:buFont typeface="Wingdings 2" pitchFamily="18" charset="2"/>
        <a:buChar char=""/>
        <a:defRPr lang="en-US" sz="2100" kern="1200" dirty="0">
          <a:solidFill>
            <a:schemeClr val="tx1">
              <a:lumMod val="65000"/>
              <a:lumOff val="35000"/>
            </a:schemeClr>
          </a:solidFill>
          <a:latin typeface="+mn-lt"/>
          <a:ea typeface="+mn-ea"/>
          <a:cs typeface="+mn-cs"/>
        </a:defRPr>
      </a:lvl9pPr>
    </p:bodyStyle>
    <p:otherStyle>
      <a:defPPr>
        <a:defRPr/>
      </a:defPPr>
      <a:lvl1pPr marL="0" algn="l" defTabSz="1043148" rtl="0" eaLnBrk="1" latinLnBrk="0" hangingPunct="1">
        <a:defRPr sz="2100" kern="1200">
          <a:solidFill>
            <a:schemeClr val="tx1"/>
          </a:solidFill>
          <a:latin typeface="+mn-lt"/>
          <a:ea typeface="+mn-ea"/>
          <a:cs typeface="+mn-cs"/>
        </a:defRPr>
      </a:lvl1pPr>
      <a:lvl2pPr marL="521574" algn="l" defTabSz="1043148" rtl="0" eaLnBrk="1" latinLnBrk="0" hangingPunct="1">
        <a:defRPr sz="2100" kern="1200">
          <a:solidFill>
            <a:schemeClr val="tx1"/>
          </a:solidFill>
          <a:latin typeface="+mn-lt"/>
          <a:ea typeface="+mn-ea"/>
          <a:cs typeface="+mn-cs"/>
        </a:defRPr>
      </a:lvl2pPr>
      <a:lvl3pPr marL="1043148" algn="l" defTabSz="1043148" rtl="0" eaLnBrk="1" latinLnBrk="0" hangingPunct="1">
        <a:defRPr sz="2100" kern="1200">
          <a:solidFill>
            <a:schemeClr val="tx1"/>
          </a:solidFill>
          <a:latin typeface="+mn-lt"/>
          <a:ea typeface="+mn-ea"/>
          <a:cs typeface="+mn-cs"/>
        </a:defRPr>
      </a:lvl3pPr>
      <a:lvl4pPr marL="1564721" algn="l" defTabSz="1043148" rtl="0" eaLnBrk="1" latinLnBrk="0" hangingPunct="1">
        <a:defRPr sz="2100" kern="1200">
          <a:solidFill>
            <a:schemeClr val="tx1"/>
          </a:solidFill>
          <a:latin typeface="+mn-lt"/>
          <a:ea typeface="+mn-ea"/>
          <a:cs typeface="+mn-cs"/>
        </a:defRPr>
      </a:lvl4pPr>
      <a:lvl5pPr marL="2086295" algn="l" defTabSz="1043148" rtl="0" eaLnBrk="1" latinLnBrk="0" hangingPunct="1">
        <a:defRPr sz="2100" kern="1200">
          <a:solidFill>
            <a:schemeClr val="tx1"/>
          </a:solidFill>
          <a:latin typeface="+mn-lt"/>
          <a:ea typeface="+mn-ea"/>
          <a:cs typeface="+mn-cs"/>
        </a:defRPr>
      </a:lvl5pPr>
      <a:lvl6pPr marL="2607869" algn="l" defTabSz="1043148" rtl="0" eaLnBrk="1" latinLnBrk="0" hangingPunct="1">
        <a:defRPr sz="2100" kern="1200">
          <a:solidFill>
            <a:schemeClr val="tx1"/>
          </a:solidFill>
          <a:latin typeface="+mn-lt"/>
          <a:ea typeface="+mn-ea"/>
          <a:cs typeface="+mn-cs"/>
        </a:defRPr>
      </a:lvl6pPr>
      <a:lvl7pPr marL="3129443" algn="l" defTabSz="1043148" rtl="0" eaLnBrk="1" latinLnBrk="0" hangingPunct="1">
        <a:defRPr sz="2100" kern="1200">
          <a:solidFill>
            <a:schemeClr val="tx1"/>
          </a:solidFill>
          <a:latin typeface="+mn-lt"/>
          <a:ea typeface="+mn-ea"/>
          <a:cs typeface="+mn-cs"/>
        </a:defRPr>
      </a:lvl7pPr>
      <a:lvl8pPr marL="3651016" algn="l" defTabSz="1043148" rtl="0" eaLnBrk="1" latinLnBrk="0" hangingPunct="1">
        <a:defRPr sz="2100" kern="1200">
          <a:solidFill>
            <a:schemeClr val="tx1"/>
          </a:solidFill>
          <a:latin typeface="+mn-lt"/>
          <a:ea typeface="+mn-ea"/>
          <a:cs typeface="+mn-cs"/>
        </a:defRPr>
      </a:lvl8pPr>
      <a:lvl9pPr marL="4172590" algn="l" defTabSz="104314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file:///\\localhost\Users\carmine\Desktop\iMac%2021.5:Users:carmine:Desktop:invalsi%202017:report%20invalsi%20primaria%202017.docx!OLE_LINK1" TargetMode="External"/><Relationship Id="rId5" Type="http://schemas.openxmlformats.org/officeDocument/2006/relationships/image" Target="../media/image3.emf"/><Relationship Id="rId6" Type="http://schemas.openxmlformats.org/officeDocument/2006/relationships/oleObject" Target="file:///\\localhost\Users\carmine\Desktop\iMac%2021.5:Users:carmine:Desktop:invalsi%202017:report%20invalsi%20primaria%202017.docx!OLE_LINK3" TargetMode="External"/><Relationship Id="rId7"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oleObject" Target="file:///\\localhost\Users\carmine\Desktop\invalsi%202017\Documento1!OLE_LINK2" TargetMode="External"/><Relationship Id="rId4" Type="http://schemas.openxmlformats.org/officeDocument/2006/relationships/image" Target="../media/image7.emf"/><Relationship Id="rId5" Type="http://schemas.openxmlformats.org/officeDocument/2006/relationships/oleObject" Target="file:///\\localhost\Users\carmine\Desktop\invalsi%202017\Documento1!OLE_LINK3" TargetMode="External"/><Relationship Id="rId6"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file:///\\localhost\Users\carmine\Desktop\iMac%2021.5:Users:carmine:Desktop:invalsi%202017:report%20invalsi%20primaria%202017.docx!OLE_LINK4" TargetMode="External"/><Relationship Id="rId5" Type="http://schemas.openxmlformats.org/officeDocument/2006/relationships/image" Target="../media/image9.emf"/><Relationship Id="rId6" Type="http://schemas.openxmlformats.org/officeDocument/2006/relationships/oleObject" Target="file:///\\localhost\Users\carmine\Desktop\iMac%2021.5:Users:carmine:Desktop:invalsi%202017:report%20invalsi%20primaria%202017.docx!OLE_LINK8" TargetMode="External"/><Relationship Id="rId7"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oleObject" Target="file:///\\localhost\Users\carmine\Desktop\invalsi%202017\Documento1!OLE_LINK4" TargetMode="External"/><Relationship Id="rId4" Type="http://schemas.openxmlformats.org/officeDocument/2006/relationships/image" Target="../media/image13.emf"/><Relationship Id="rId5" Type="http://schemas.openxmlformats.org/officeDocument/2006/relationships/oleObject" Target="file:///\\localhost\Users\carmine\Desktop\invalsi%202017\Documento2!OLE_LINK22" TargetMode="External"/><Relationship Id="rId6" Type="http://schemas.openxmlformats.org/officeDocument/2006/relationships/image" Target="../media/image14.emf"/><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file:///\\localhost\Users\carmine\Desktop\iMac%2021.5:Users:carmine:Desktop:REPORT%20INVALSI%202017.docx!OLE_LINK9" TargetMode="External"/><Relationship Id="rId5" Type="http://schemas.openxmlformats.org/officeDocument/2006/relationships/image" Target="../media/image15.emf"/><Relationship Id="rId6" Type="http://schemas.openxmlformats.org/officeDocument/2006/relationships/oleObject" Target="file:///\\localhost\Users\carmine\Desktop\iMac%2021.5:Users:carmine:Desktop:REPORT%20INVALSI%202017.docx!OLE_LINK10" TargetMode="External"/><Relationship Id="rId7" Type="http://schemas.openxmlformats.org/officeDocument/2006/relationships/image" Target="../media/image16.emf"/><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oleObject" Target="file:///\\localhost\Users\carmine\Desktop\invalsi%202017\Documento1!OLE_LINK6" TargetMode="External"/><Relationship Id="rId4" Type="http://schemas.openxmlformats.org/officeDocument/2006/relationships/image" Target="../media/image19.emf"/><Relationship Id="rId5" Type="http://schemas.openxmlformats.org/officeDocument/2006/relationships/oleObject" Target="file:///\\localhost\Users\carmine\Desktop\invalsi%202017\Documento1!OLE_LINK7" TargetMode="External"/><Relationship Id="rId6" Type="http://schemas.openxmlformats.org/officeDocument/2006/relationships/image" Target="../media/image20.e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package" Target="../embeddings/Documento_di_Microsoft_Word7.docx"/><Relationship Id="rId4" Type="http://schemas.openxmlformats.org/officeDocument/2006/relationships/image" Target="../media/image21.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file:///\\localhost\Users\carmine\Desktop\invalsi%202017\Documento1!OLE_LINK15" TargetMode="External"/><Relationship Id="rId4" Type="http://schemas.openxmlformats.org/officeDocument/2006/relationships/image" Target="../media/image22.emf"/><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oleObject" Target="file:///\\localhost\Users\carmine\Desktop\invalsi%202017\Documento1!OLE_LINK17" TargetMode="External"/><Relationship Id="rId4" Type="http://schemas.openxmlformats.org/officeDocument/2006/relationships/image" Target="../media/image23.emf"/><Relationship Id="rId5" Type="http://schemas.openxmlformats.org/officeDocument/2006/relationships/oleObject" Target="file:///\\localhost\Users\carmine\Desktop\invalsi%202017\Documento1!OLE_LINK18" TargetMode="External"/><Relationship Id="rId6" Type="http://schemas.openxmlformats.org/officeDocument/2006/relationships/image" Target="../media/image24.emf"/><Relationship Id="rId7" Type="http://schemas.openxmlformats.org/officeDocument/2006/relationships/oleObject" Target="file:///\\localhost\Users\carmine\Desktop\invalsi%202017\Documento1!OLE_LINK19" TargetMode="External"/><Relationship Id="rId8" Type="http://schemas.openxmlformats.org/officeDocument/2006/relationships/image" Target="../media/image25.emf"/><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file:///\\localhost\Users\carmine\Desktop\invalsi%202017\Documento1!OLE_LINK8" TargetMode="External"/><Relationship Id="rId4" Type="http://schemas.openxmlformats.org/officeDocument/2006/relationships/image" Target="../media/image26.emf"/><Relationship Id="rId5" Type="http://schemas.openxmlformats.org/officeDocument/2006/relationships/oleObject" Target="file:///\\localhost\Users\carmine\Desktop\invalsi%202017\Documento1!OLE_LINK9" TargetMode="External"/><Relationship Id="rId6" Type="http://schemas.openxmlformats.org/officeDocument/2006/relationships/image" Target="../media/image27.emf"/><Relationship Id="rId7" Type="http://schemas.openxmlformats.org/officeDocument/2006/relationships/oleObject" Target="file:///\\localhost\Users\carmine\Desktop\invalsi%202017\Documento1!OLE_LINK10" TargetMode="External"/><Relationship Id="rId8" Type="http://schemas.openxmlformats.org/officeDocument/2006/relationships/image" Target="../media/image28.emf"/><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file:///\\localhost\Users\carmine\Desktop\invalsi%202017\Documento1!OLE_LINK13" TargetMode="External"/><Relationship Id="rId4" Type="http://schemas.openxmlformats.org/officeDocument/2006/relationships/image" Target="../media/image29.emf"/><Relationship Id="rId1" Type="http://schemas.openxmlformats.org/officeDocument/2006/relationships/vmlDrawing" Target="../drawings/vmlDrawing11.vml"/><Relationship Id="rId2"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oleObject" Target="file:///\\localhost\Users\carmine\Desktop\invalsi%202017\iMac%2021.5:Users:carmine:Desktop:invalsi%202017:Relazione-definitiva-PROVE-INVALSI-2016.docx!OLE_LINK24" TargetMode="External"/><Relationship Id="rId4" Type="http://schemas.openxmlformats.org/officeDocument/2006/relationships/image" Target="../media/image30.emf"/><Relationship Id="rId5" Type="http://schemas.openxmlformats.org/officeDocument/2006/relationships/oleObject" Target="file:///\\localhost\Users\carmine\Desktop\invalsi%202017\iMac%2021.5:Users:carmine:Desktop:invalsi%202017:Relazione-definitiva-PROVE-INVALSI-2016.docx!OLE_LINK25" TargetMode="External"/><Relationship Id="rId6" Type="http://schemas.openxmlformats.org/officeDocument/2006/relationships/image" Target="../media/image31.emf"/><Relationship Id="rId7" Type="http://schemas.openxmlformats.org/officeDocument/2006/relationships/oleObject" Target="file:///\\localhost\Users\carmine\Desktop\invalsi%202017\iMac%2021.5:Users:carmine:Desktop:invalsi%202017:Relazione-definitiva-PROVE-INVALSI-2016.docx!OLE_LINK26" TargetMode="External"/><Relationship Id="rId8" Type="http://schemas.openxmlformats.org/officeDocument/2006/relationships/image" Target="../media/image32.emf"/><Relationship Id="rId1" Type="http://schemas.openxmlformats.org/officeDocument/2006/relationships/vmlDrawing" Target="../drawings/vmlDrawing12.vml"/><Relationship Id="rId2"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12139" y="5991227"/>
            <a:ext cx="4575810" cy="800219"/>
          </a:xfrm>
          <a:prstGeom prst="rect">
            <a:avLst/>
          </a:prstGeom>
        </p:spPr>
        <p:txBody>
          <a:bodyPr vert="horz" wrap="square" lIns="0" tIns="0" rIns="0" bIns="0" rtlCol="0">
            <a:spAutoFit/>
          </a:bodyPr>
          <a:lstStyle/>
          <a:p>
            <a:pPr marL="12699" algn="ctr">
              <a:tabLst>
                <a:tab pos="2142935" algn="l"/>
              </a:tabLst>
            </a:pPr>
            <a:r>
              <a:rPr sz="2600" b="1" spc="-21" dirty="0">
                <a:solidFill>
                  <a:srgbClr val="0000FF"/>
                </a:solidFill>
                <a:latin typeface="Calibri"/>
                <a:cs typeface="Calibri"/>
              </a:rPr>
              <a:t>RESTITUZION</a:t>
            </a:r>
            <a:r>
              <a:rPr sz="2600" b="1" spc="-15" dirty="0">
                <a:solidFill>
                  <a:srgbClr val="0000FF"/>
                </a:solidFill>
                <a:latin typeface="Calibri"/>
                <a:cs typeface="Calibri"/>
              </a:rPr>
              <a:t>E</a:t>
            </a:r>
            <a:r>
              <a:rPr sz="2600" b="1" dirty="0">
                <a:solidFill>
                  <a:srgbClr val="0000FF"/>
                </a:solidFill>
                <a:latin typeface="Calibri"/>
                <a:cs typeface="Calibri"/>
              </a:rPr>
              <a:t>	</a:t>
            </a:r>
            <a:r>
              <a:rPr sz="2600" b="1" spc="-21" dirty="0">
                <a:solidFill>
                  <a:srgbClr val="0000FF"/>
                </a:solidFill>
                <a:latin typeface="Calibri"/>
                <a:cs typeface="Calibri"/>
              </a:rPr>
              <a:t>DAT</a:t>
            </a:r>
            <a:r>
              <a:rPr sz="2600" b="1" spc="-10" dirty="0">
                <a:solidFill>
                  <a:srgbClr val="0000FF"/>
                </a:solidFill>
                <a:latin typeface="Calibri"/>
                <a:cs typeface="Calibri"/>
              </a:rPr>
              <a:t>I</a:t>
            </a:r>
            <a:r>
              <a:rPr sz="2600" b="1" dirty="0">
                <a:solidFill>
                  <a:srgbClr val="0000FF"/>
                </a:solidFill>
                <a:latin typeface="Calibri"/>
                <a:cs typeface="Calibri"/>
              </a:rPr>
              <a:t> </a:t>
            </a:r>
            <a:endParaRPr lang="it-IT" sz="2600" b="1" dirty="0">
              <a:solidFill>
                <a:srgbClr val="0000FF"/>
              </a:solidFill>
              <a:latin typeface="Calibri"/>
              <a:cs typeface="Calibri"/>
            </a:endParaRPr>
          </a:p>
          <a:p>
            <a:pPr marL="12699" algn="ctr">
              <a:tabLst>
                <a:tab pos="2142935" algn="l"/>
              </a:tabLst>
            </a:pPr>
            <a:r>
              <a:rPr sz="2600" b="1" spc="-15" dirty="0">
                <a:solidFill>
                  <a:srgbClr val="0000FF"/>
                </a:solidFill>
                <a:latin typeface="Calibri"/>
                <a:cs typeface="Calibri"/>
              </a:rPr>
              <a:t>PROVE</a:t>
            </a:r>
            <a:r>
              <a:rPr sz="2600" b="1" dirty="0">
                <a:solidFill>
                  <a:srgbClr val="0000FF"/>
                </a:solidFill>
                <a:latin typeface="Calibri"/>
                <a:cs typeface="Calibri"/>
              </a:rPr>
              <a:t> </a:t>
            </a:r>
            <a:r>
              <a:rPr sz="2600" b="1" spc="-15" dirty="0">
                <a:solidFill>
                  <a:srgbClr val="0000FF"/>
                </a:solidFill>
                <a:latin typeface="Calibri"/>
                <a:cs typeface="Calibri"/>
              </a:rPr>
              <a:t>201</a:t>
            </a:r>
            <a:r>
              <a:rPr lang="it-IT" sz="2600" b="1" spc="-15" dirty="0">
                <a:solidFill>
                  <a:srgbClr val="0000FF"/>
                </a:solidFill>
                <a:latin typeface="Calibri"/>
                <a:cs typeface="Calibri"/>
              </a:rPr>
              <a:t>6/2017</a:t>
            </a:r>
            <a:endParaRPr sz="2600" dirty="0">
              <a:latin typeface="Calibri"/>
              <a:cs typeface="Calibri"/>
            </a:endParaRPr>
          </a:p>
        </p:txBody>
      </p:sp>
      <p:sp>
        <p:nvSpPr>
          <p:cNvPr id="4" name="object 4"/>
          <p:cNvSpPr/>
          <p:nvPr/>
        </p:nvSpPr>
        <p:spPr>
          <a:xfrm>
            <a:off x="3076841" y="2181227"/>
            <a:ext cx="4647438" cy="3110483"/>
          </a:xfrm>
          <a:prstGeom prst="rect">
            <a:avLst/>
          </a:prstGeom>
          <a:blipFill>
            <a:blip r:embed="rId3" cstate="print"/>
            <a:stretch>
              <a:fillRect/>
            </a:stretch>
          </a:blipFill>
        </p:spPr>
        <p:txBody>
          <a:bodyPr wrap="square" lIns="0" tIns="0" rIns="0" bIns="0" rtlCol="0"/>
          <a:lstStyle/>
          <a:p>
            <a:endParaRPr/>
          </a:p>
        </p:txBody>
      </p:sp>
      <p:sp>
        <p:nvSpPr>
          <p:cNvPr id="5" name="CasellaDiTesto 4"/>
          <p:cNvSpPr txBox="1"/>
          <p:nvPr/>
        </p:nvSpPr>
        <p:spPr>
          <a:xfrm>
            <a:off x="4322871" y="1038225"/>
            <a:ext cx="2647501" cy="923322"/>
          </a:xfrm>
          <a:prstGeom prst="rect">
            <a:avLst/>
          </a:prstGeom>
          <a:noFill/>
        </p:spPr>
        <p:txBody>
          <a:bodyPr wrap="none" lIns="91432" tIns="45716" rIns="91432" bIns="45716" rtlCol="0">
            <a:spAutoFit/>
          </a:bodyPr>
          <a:lstStyle/>
          <a:p>
            <a:pPr algn="ctr"/>
            <a:r>
              <a:rPr lang="it-IT" dirty="0" smtClean="0"/>
              <a:t>ISTITUTO COMPRENSIVO </a:t>
            </a:r>
          </a:p>
          <a:p>
            <a:pPr algn="ctr"/>
            <a:r>
              <a:rPr lang="it-IT" dirty="0" smtClean="0"/>
              <a:t>“ GOFFREDO MAMELI”</a:t>
            </a:r>
          </a:p>
          <a:p>
            <a:pPr algn="ctr"/>
            <a:r>
              <a:rPr lang="it-IT" dirty="0" smtClean="0"/>
              <a:t>NOLA</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6"/>
          <p:cNvGraphicFramePr>
            <a:graphicFrameLocks noGrp="1"/>
          </p:cNvGraphicFramePr>
          <p:nvPr>
            <p:extLst>
              <p:ext uri="{D42A27DB-BD31-4B8C-83A1-F6EECF244321}">
                <p14:modId xmlns:p14="http://schemas.microsoft.com/office/powerpoint/2010/main" val="207288940"/>
              </p:ext>
            </p:extLst>
          </p:nvPr>
        </p:nvGraphicFramePr>
        <p:xfrm>
          <a:off x="727214" y="3552825"/>
          <a:ext cx="9339131" cy="1910124"/>
        </p:xfrm>
        <a:graphic>
          <a:graphicData uri="http://schemas.openxmlformats.org/drawingml/2006/table">
            <a:tbl>
              <a:tblPr firstRow="1" bandRow="1">
                <a:tableStyleId>{2D5ABB26-0587-4C30-8999-92F81FD0307C}</a:tableStyleId>
              </a:tblPr>
              <a:tblGrid>
                <a:gridCol w="1204722"/>
                <a:gridCol w="1326642"/>
                <a:gridCol w="1383791"/>
                <a:gridCol w="1497330"/>
                <a:gridCol w="643127"/>
                <a:gridCol w="610355"/>
                <a:gridCol w="610362"/>
                <a:gridCol w="1294129"/>
                <a:gridCol w="768673"/>
              </a:tblGrid>
              <a:tr h="342137">
                <a:tc gridSpan="9">
                  <a:txBody>
                    <a:bodyPr/>
                    <a:lstStyle/>
                    <a:p>
                      <a:pPr marL="10160" algn="ctr">
                        <a:lnSpc>
                          <a:spcPct val="100000"/>
                        </a:lnSpc>
                      </a:pPr>
                      <a:r>
                        <a:rPr sz="1200" b="1" spc="-10" dirty="0">
                          <a:latin typeface="Calibri"/>
                          <a:cs typeface="Calibri"/>
                        </a:rPr>
                        <a:t>I</a:t>
                      </a:r>
                      <a:r>
                        <a:rPr sz="1200" b="1" spc="30" dirty="0">
                          <a:latin typeface="Calibri"/>
                          <a:cs typeface="Calibri"/>
                        </a:rPr>
                        <a:t>s</a:t>
                      </a:r>
                      <a:r>
                        <a:rPr sz="1200" b="1" spc="20" dirty="0">
                          <a:latin typeface="Calibri"/>
                          <a:cs typeface="Calibri"/>
                        </a:rPr>
                        <a:t>t</a:t>
                      </a:r>
                      <a:r>
                        <a:rPr sz="1200" b="1" spc="25" dirty="0">
                          <a:latin typeface="Calibri"/>
                          <a:cs typeface="Calibri"/>
                        </a:rPr>
                        <a:t>it</a:t>
                      </a:r>
                      <a:r>
                        <a:rPr sz="1200" b="1" spc="-20" dirty="0">
                          <a:latin typeface="Calibri"/>
                          <a:cs typeface="Calibri"/>
                        </a:rPr>
                        <a:t>u</a:t>
                      </a:r>
                      <a:r>
                        <a:rPr sz="1200" b="1" spc="30" dirty="0">
                          <a:latin typeface="Calibri"/>
                          <a:cs typeface="Calibri"/>
                        </a:rPr>
                        <a:t>z</a:t>
                      </a:r>
                      <a:r>
                        <a:rPr sz="1200" b="1" spc="15" dirty="0">
                          <a:latin typeface="Calibri"/>
                          <a:cs typeface="Calibri"/>
                        </a:rPr>
                        <a:t>i</a:t>
                      </a:r>
                      <a:r>
                        <a:rPr sz="1200" b="1" spc="-10" dirty="0">
                          <a:latin typeface="Calibri"/>
                          <a:cs typeface="Calibri"/>
                        </a:rPr>
                        <a:t>on</a:t>
                      </a:r>
                      <a:r>
                        <a:rPr sz="1200" b="1" dirty="0">
                          <a:latin typeface="Calibri"/>
                          <a:cs typeface="Calibri"/>
                        </a:rPr>
                        <a:t>e </a:t>
                      </a:r>
                      <a:r>
                        <a:rPr sz="1200" b="1" spc="25" dirty="0">
                          <a:latin typeface="Calibri"/>
                          <a:cs typeface="Calibri"/>
                        </a:rPr>
                        <a:t>s</a:t>
                      </a:r>
                      <a:r>
                        <a:rPr sz="1200" b="1" dirty="0">
                          <a:latin typeface="Calibri"/>
                          <a:cs typeface="Calibri"/>
                        </a:rPr>
                        <a:t>c</a:t>
                      </a:r>
                      <a:r>
                        <a:rPr sz="1200" b="1" spc="-15" dirty="0">
                          <a:latin typeface="Calibri"/>
                          <a:cs typeface="Calibri"/>
                        </a:rPr>
                        <a:t>o</a:t>
                      </a:r>
                      <a:r>
                        <a:rPr sz="1200" b="1" spc="15" dirty="0">
                          <a:latin typeface="Calibri"/>
                          <a:cs typeface="Calibri"/>
                        </a:rPr>
                        <a:t>l</a:t>
                      </a:r>
                      <a:r>
                        <a:rPr sz="1200" b="1" spc="-20" dirty="0">
                          <a:latin typeface="Calibri"/>
                          <a:cs typeface="Calibri"/>
                        </a:rPr>
                        <a:t>a</a:t>
                      </a:r>
                      <a:r>
                        <a:rPr sz="1200" b="1" spc="20" dirty="0">
                          <a:latin typeface="Calibri"/>
                          <a:cs typeface="Calibri"/>
                        </a:rPr>
                        <a:t>s</a:t>
                      </a:r>
                      <a:r>
                        <a:rPr sz="1200" b="1" spc="25" dirty="0">
                          <a:latin typeface="Calibri"/>
                          <a:cs typeface="Calibri"/>
                        </a:rPr>
                        <a:t>t</a:t>
                      </a:r>
                      <a:r>
                        <a:rPr sz="1200" b="1" spc="15" dirty="0">
                          <a:latin typeface="Calibri"/>
                          <a:cs typeface="Calibri"/>
                        </a:rPr>
                        <a:t>i</a:t>
                      </a:r>
                      <a:r>
                        <a:rPr sz="1200" b="1" spc="5" dirty="0">
                          <a:latin typeface="Calibri"/>
                          <a:cs typeface="Calibri"/>
                        </a:rPr>
                        <a:t>c</a:t>
                      </a:r>
                      <a:r>
                        <a:rPr sz="1200" b="1" dirty="0">
                          <a:latin typeface="Calibri"/>
                          <a:cs typeface="Calibri"/>
                        </a:rPr>
                        <a:t>a</a:t>
                      </a:r>
                      <a:r>
                        <a:rPr sz="1200" b="1" spc="-50" dirty="0">
                          <a:latin typeface="Calibri"/>
                          <a:cs typeface="Calibri"/>
                        </a:rPr>
                        <a:t> </a:t>
                      </a:r>
                      <a:r>
                        <a:rPr sz="1200" b="1" spc="-15" dirty="0">
                          <a:latin typeface="Calibri"/>
                          <a:cs typeface="Calibri"/>
                        </a:rPr>
                        <a:t>n</a:t>
                      </a:r>
                      <a:r>
                        <a:rPr sz="1200" b="1" spc="25" dirty="0">
                          <a:latin typeface="Calibri"/>
                          <a:cs typeface="Calibri"/>
                        </a:rPr>
                        <a:t>e</a:t>
                      </a:r>
                      <a:r>
                        <a:rPr sz="1200" b="1" dirty="0">
                          <a:latin typeface="Calibri"/>
                          <a:cs typeface="Calibri"/>
                        </a:rPr>
                        <a:t>l</a:t>
                      </a:r>
                      <a:r>
                        <a:rPr sz="1200" b="1" spc="5" dirty="0">
                          <a:latin typeface="Calibri"/>
                          <a:cs typeface="Calibri"/>
                        </a:rPr>
                        <a:t> </a:t>
                      </a:r>
                      <a:r>
                        <a:rPr sz="1200" b="1" spc="30" dirty="0">
                          <a:latin typeface="Calibri"/>
                          <a:cs typeface="Calibri"/>
                        </a:rPr>
                        <a:t>s</a:t>
                      </a:r>
                      <a:r>
                        <a:rPr sz="1200" b="1" spc="-15" dirty="0">
                          <a:latin typeface="Calibri"/>
                          <a:cs typeface="Calibri"/>
                        </a:rPr>
                        <a:t>u</a:t>
                      </a:r>
                      <a:r>
                        <a:rPr sz="1200" b="1" dirty="0">
                          <a:latin typeface="Calibri"/>
                          <a:cs typeface="Calibri"/>
                        </a:rPr>
                        <a:t>o</a:t>
                      </a:r>
                      <a:r>
                        <a:rPr sz="1200" b="1" spc="-35" dirty="0">
                          <a:latin typeface="Calibri"/>
                          <a:cs typeface="Calibri"/>
                        </a:rPr>
                        <a:t> </a:t>
                      </a:r>
                      <a:r>
                        <a:rPr sz="1200" b="1" dirty="0">
                          <a:latin typeface="Calibri"/>
                          <a:cs typeface="Calibri"/>
                        </a:rPr>
                        <a:t>c</a:t>
                      </a:r>
                      <a:r>
                        <a:rPr sz="1200" b="1" spc="-15" dirty="0">
                          <a:latin typeface="Calibri"/>
                          <a:cs typeface="Calibri"/>
                        </a:rPr>
                        <a:t>o</a:t>
                      </a:r>
                      <a:r>
                        <a:rPr sz="1200" b="1" spc="-25" dirty="0">
                          <a:latin typeface="Calibri"/>
                          <a:cs typeface="Calibri"/>
                        </a:rPr>
                        <a:t>m</a:t>
                      </a:r>
                      <a:r>
                        <a:rPr sz="1200" b="1" spc="-20" dirty="0">
                          <a:latin typeface="Calibri"/>
                          <a:cs typeface="Calibri"/>
                        </a:rPr>
                        <a:t>p</a:t>
                      </a:r>
                      <a:r>
                        <a:rPr sz="1200" b="1" spc="25" dirty="0">
                          <a:latin typeface="Calibri"/>
                          <a:cs typeface="Calibri"/>
                        </a:rPr>
                        <a:t>lesso</a:t>
                      </a:r>
                      <a:endParaRPr sz="1200" dirty="0">
                        <a:latin typeface="Calibri"/>
                        <a:cs typeface="Calibri"/>
                      </a:endParaRPr>
                    </a:p>
                  </a:txBody>
                  <a:tcPr marL="0" marR="0" marT="0" marB="0">
                    <a:lnL w="9397">
                      <a:solidFill>
                        <a:srgbClr val="0070C0"/>
                      </a:solidFill>
                      <a:prstDash val="solid"/>
                    </a:lnL>
                    <a:lnR w="10161">
                      <a:solidFill>
                        <a:srgbClr val="0070C0"/>
                      </a:solidFill>
                      <a:prstDash val="solid"/>
                    </a:lnR>
                    <a:lnT w="9651">
                      <a:solidFill>
                        <a:srgbClr val="0070C0"/>
                      </a:solidFill>
                      <a:prstDash val="solid"/>
                    </a:lnT>
                    <a:lnB w="16763">
                      <a:solidFill>
                        <a:srgbClr val="0070C0"/>
                      </a:solidFill>
                      <a:prstDash val="solid"/>
                    </a:lnB>
                    <a:solidFill>
                      <a:srgbClr val="DDEBF7"/>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887330">
                <a:tc>
                  <a:txBody>
                    <a:bodyPr/>
                    <a:lstStyle/>
                    <a:p>
                      <a:pPr marL="137795">
                        <a:lnSpc>
                          <a:spcPct val="100000"/>
                        </a:lnSpc>
                      </a:pPr>
                      <a:r>
                        <a:rPr sz="1200" b="1" spc="-5" dirty="0">
                          <a:latin typeface="Calibri"/>
                          <a:cs typeface="Calibri"/>
                        </a:rPr>
                        <a:t>C</a:t>
                      </a:r>
                      <a:r>
                        <a:rPr sz="1200" b="1" spc="15" dirty="0">
                          <a:latin typeface="Calibri"/>
                          <a:cs typeface="Calibri"/>
                        </a:rPr>
                        <a:t>l</a:t>
                      </a:r>
                      <a:r>
                        <a:rPr sz="1200" b="1" spc="-25" dirty="0">
                          <a:latin typeface="Calibri"/>
                          <a:cs typeface="Calibri"/>
                        </a:rPr>
                        <a:t>a</a:t>
                      </a:r>
                      <a:r>
                        <a:rPr sz="1200" b="1" spc="30" dirty="0">
                          <a:latin typeface="Calibri"/>
                          <a:cs typeface="Calibri"/>
                        </a:rPr>
                        <a:t>s</a:t>
                      </a:r>
                      <a:r>
                        <a:rPr sz="1200" b="1" spc="20" dirty="0">
                          <a:latin typeface="Calibri"/>
                          <a:cs typeface="Calibri"/>
                        </a:rPr>
                        <a:t>s</a:t>
                      </a:r>
                      <a:r>
                        <a:rPr sz="1200" b="1" spc="25" dirty="0">
                          <a:latin typeface="Calibri"/>
                          <a:cs typeface="Calibri"/>
                        </a:rPr>
                        <a:t>i</a:t>
                      </a:r>
                      <a:r>
                        <a:rPr sz="1200" b="1" spc="-15" dirty="0">
                          <a:latin typeface="Calibri"/>
                          <a:cs typeface="Calibri"/>
                        </a:rPr>
                        <a:t>/</a:t>
                      </a:r>
                      <a:r>
                        <a:rPr sz="1200" b="1" spc="-10" dirty="0">
                          <a:latin typeface="Calibri"/>
                          <a:cs typeface="Calibri"/>
                        </a:rPr>
                        <a:t>I</a:t>
                      </a:r>
                      <a:r>
                        <a:rPr sz="1200" b="1" spc="30" dirty="0">
                          <a:latin typeface="Calibri"/>
                          <a:cs typeface="Calibri"/>
                        </a:rPr>
                        <a:t>s</a:t>
                      </a:r>
                      <a:r>
                        <a:rPr sz="1200" b="1" spc="25" dirty="0">
                          <a:latin typeface="Calibri"/>
                          <a:cs typeface="Calibri"/>
                        </a:rPr>
                        <a:t>t</a:t>
                      </a:r>
                      <a:r>
                        <a:rPr sz="1200" b="1" spc="15" dirty="0">
                          <a:latin typeface="Calibri"/>
                          <a:cs typeface="Calibri"/>
                        </a:rPr>
                        <a:t>i</a:t>
                      </a:r>
                      <a:r>
                        <a:rPr sz="1200" b="1" spc="25" dirty="0">
                          <a:latin typeface="Calibri"/>
                          <a:cs typeface="Calibri"/>
                        </a:rPr>
                        <a:t>t</a:t>
                      </a:r>
                      <a:r>
                        <a:rPr sz="1200" b="1" spc="-15" dirty="0">
                          <a:latin typeface="Calibri"/>
                          <a:cs typeface="Calibri"/>
                        </a:rPr>
                        <a:t>u</a:t>
                      </a:r>
                      <a:r>
                        <a:rPr sz="1200" b="1" spc="20" dirty="0">
                          <a:latin typeface="Calibri"/>
                          <a:cs typeface="Calibri"/>
                        </a:rPr>
                        <a:t>t</a:t>
                      </a:r>
                      <a:r>
                        <a:rPr sz="1200" b="1" dirty="0">
                          <a:latin typeface="Calibri"/>
                          <a:cs typeface="Calibri"/>
                        </a:rPr>
                        <a:t>o</a:t>
                      </a:r>
                      <a:endParaRPr sz="1200" dirty="0">
                        <a:latin typeface="Calibri"/>
                        <a:cs typeface="Calibri"/>
                      </a:endParaRPr>
                    </a:p>
                  </a:txBody>
                  <a:tcPr marL="0" marR="0" marT="0" marB="0">
                    <a:lnL w="9397">
                      <a:solidFill>
                        <a:srgbClr val="0070C0"/>
                      </a:solidFill>
                      <a:prstDash val="solid"/>
                    </a:lnL>
                    <a:lnR w="9651">
                      <a:solidFill>
                        <a:srgbClr val="0070C0"/>
                      </a:solidFill>
                      <a:prstDash val="solid"/>
                    </a:lnR>
                    <a:lnT w="16763" cap="flat" cmpd="sng" algn="ctr">
                      <a:solidFill>
                        <a:srgbClr val="0070C0"/>
                      </a:solidFill>
                      <a:prstDash val="solid"/>
                      <a:round/>
                      <a:headEnd type="none" w="med" len="med"/>
                      <a:tailEnd type="none" w="med" len="med"/>
                    </a:lnT>
                    <a:lnB w="16764">
                      <a:solidFill>
                        <a:srgbClr val="0070C0"/>
                      </a:solidFill>
                      <a:prstDash val="solid"/>
                    </a:lnB>
                    <a:solidFill>
                      <a:srgbClr val="DDEBF7"/>
                    </a:solidFill>
                  </a:tcPr>
                </a:tc>
                <a:tc>
                  <a:txBody>
                    <a:bodyPr/>
                    <a:lstStyle/>
                    <a:p>
                      <a:pPr marL="137795" marR="130810" algn="ctr">
                        <a:lnSpc>
                          <a:spcPct val="112100"/>
                        </a:lnSpc>
                      </a:pPr>
                      <a:r>
                        <a:rPr sz="1000" spc="-55" dirty="0">
                          <a:latin typeface="Calibri"/>
                          <a:cs typeface="Calibri"/>
                        </a:rPr>
                        <a:t>M</a:t>
                      </a:r>
                      <a:r>
                        <a:rPr sz="1000" spc="30" dirty="0">
                          <a:latin typeface="Calibri"/>
                          <a:cs typeface="Calibri"/>
                        </a:rPr>
                        <a:t>e</a:t>
                      </a:r>
                      <a:r>
                        <a:rPr sz="1000" spc="10" dirty="0">
                          <a:latin typeface="Calibri"/>
                          <a:cs typeface="Calibri"/>
                        </a:rPr>
                        <a:t>d</a:t>
                      </a:r>
                      <a:r>
                        <a:rPr sz="1000" spc="35" dirty="0">
                          <a:latin typeface="Calibri"/>
                          <a:cs typeface="Calibri"/>
                        </a:rPr>
                        <a:t>i</a:t>
                      </a:r>
                      <a:r>
                        <a:rPr sz="1000" dirty="0">
                          <a:latin typeface="Calibri"/>
                          <a:cs typeface="Calibri"/>
                        </a:rPr>
                        <a:t>a</a:t>
                      </a:r>
                      <a:r>
                        <a:rPr sz="1000" spc="-40"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a:t>
                      </a:r>
                      <a:r>
                        <a:rPr sz="1000" spc="10" dirty="0">
                          <a:latin typeface="Calibri"/>
                          <a:cs typeface="Calibri"/>
                        </a:rPr>
                        <a:t> </a:t>
                      </a:r>
                      <a:r>
                        <a:rPr sz="1000" dirty="0">
                          <a:latin typeface="Calibri"/>
                          <a:cs typeface="Calibri"/>
                        </a:rPr>
                        <a:t>p</a:t>
                      </a:r>
                      <a:r>
                        <a:rPr sz="1000" spc="10" dirty="0">
                          <a:latin typeface="Calibri"/>
                          <a:cs typeface="Calibri"/>
                        </a:rPr>
                        <a:t>u</a:t>
                      </a:r>
                      <a:r>
                        <a:rPr sz="1000" dirty="0">
                          <a:latin typeface="Calibri"/>
                          <a:cs typeface="Calibri"/>
                        </a:rPr>
                        <a:t>nt</a:t>
                      </a:r>
                      <a:r>
                        <a:rPr sz="1000" spc="30" dirty="0">
                          <a:latin typeface="Calibri"/>
                          <a:cs typeface="Calibri"/>
                        </a:rPr>
                        <a:t>e</a:t>
                      </a:r>
                      <a:r>
                        <a:rPr sz="1000" spc="-5" dirty="0">
                          <a:latin typeface="Calibri"/>
                          <a:cs typeface="Calibri"/>
                        </a:rPr>
                        <a:t>gg</a:t>
                      </a:r>
                      <a:r>
                        <a:rPr sz="1000" spc="35" dirty="0">
                          <a:latin typeface="Calibri"/>
                          <a:cs typeface="Calibri"/>
                        </a:rPr>
                        <a:t>i</a:t>
                      </a:r>
                      <a:r>
                        <a:rPr sz="1000" dirty="0">
                          <a:latin typeface="Calibri"/>
                          <a:cs typeface="Calibri"/>
                        </a:rPr>
                        <a:t>o </a:t>
                      </a:r>
                      <a:r>
                        <a:rPr sz="1000" spc="10" dirty="0">
                          <a:latin typeface="Calibri"/>
                          <a:cs typeface="Calibri"/>
                        </a:rPr>
                        <a:t>p</a:t>
                      </a:r>
                      <a:r>
                        <a:rPr sz="1000" spc="30" dirty="0">
                          <a:latin typeface="Calibri"/>
                          <a:cs typeface="Calibri"/>
                        </a:rPr>
                        <a:t>e</a:t>
                      </a:r>
                      <a:r>
                        <a:rPr sz="1000" spc="-20" dirty="0">
                          <a:latin typeface="Calibri"/>
                          <a:cs typeface="Calibri"/>
                        </a:rPr>
                        <a:t>rc</a:t>
                      </a:r>
                      <a:r>
                        <a:rPr sz="1000" spc="30" dirty="0">
                          <a:latin typeface="Calibri"/>
                          <a:cs typeface="Calibri"/>
                        </a:rPr>
                        <a:t>e</a:t>
                      </a:r>
                      <a:r>
                        <a:rPr sz="1000" dirty="0">
                          <a:latin typeface="Calibri"/>
                          <a:cs typeface="Calibri"/>
                        </a:rPr>
                        <a:t>ntu</a:t>
                      </a:r>
                      <a:r>
                        <a:rPr sz="1000" spc="-15" dirty="0">
                          <a:latin typeface="Calibri"/>
                          <a:cs typeface="Calibri"/>
                        </a:rPr>
                        <a:t>a</a:t>
                      </a:r>
                      <a:r>
                        <a:rPr sz="1000" spc="35" dirty="0">
                          <a:latin typeface="Calibri"/>
                          <a:cs typeface="Calibri"/>
                        </a:rPr>
                        <a:t>l</a:t>
                      </a:r>
                      <a:r>
                        <a:rPr sz="1000" dirty="0">
                          <a:latin typeface="Calibri"/>
                          <a:cs typeface="Calibri"/>
                        </a:rPr>
                        <a:t>e</a:t>
                      </a:r>
                      <a:endParaRPr sz="1000">
                        <a:latin typeface="Calibri"/>
                        <a:cs typeface="Calibri"/>
                      </a:endParaRPr>
                    </a:p>
                    <a:p>
                      <a:pPr algn="ctr">
                        <a:lnSpc>
                          <a:spcPct val="100000"/>
                        </a:lnSpc>
                        <a:spcBef>
                          <a:spcPts val="400"/>
                        </a:spcBef>
                      </a:pPr>
                      <a:r>
                        <a:rPr sz="1000" spc="-15" dirty="0">
                          <a:latin typeface="Calibri"/>
                          <a:cs typeface="Calibri"/>
                        </a:rPr>
                        <a:t>a</a:t>
                      </a:r>
                      <a:r>
                        <a:rPr sz="1000" dirty="0">
                          <a:latin typeface="Calibri"/>
                          <a:cs typeface="Calibri"/>
                        </a:rPr>
                        <a:t>l</a:t>
                      </a:r>
                      <a:r>
                        <a:rPr sz="1000" spc="10" dirty="0">
                          <a:latin typeface="Calibri"/>
                          <a:cs typeface="Calibri"/>
                        </a:rPr>
                        <a:t> </a:t>
                      </a:r>
                      <a:r>
                        <a:rPr sz="1000" dirty="0">
                          <a:latin typeface="Calibri"/>
                          <a:cs typeface="Calibri"/>
                        </a:rPr>
                        <a:t>n</a:t>
                      </a:r>
                      <a:r>
                        <a:rPr sz="1000" spc="35" dirty="0">
                          <a:latin typeface="Calibri"/>
                          <a:cs typeface="Calibri"/>
                        </a:rPr>
                        <a:t>e</a:t>
                      </a:r>
                      <a:r>
                        <a:rPr sz="1000" spc="-5" dirty="0">
                          <a:latin typeface="Calibri"/>
                          <a:cs typeface="Calibri"/>
                        </a:rPr>
                        <a:t>t</a:t>
                      </a:r>
                      <a:r>
                        <a:rPr sz="1000" dirty="0">
                          <a:latin typeface="Calibri"/>
                          <a:cs typeface="Calibri"/>
                        </a:rPr>
                        <a:t>to</a:t>
                      </a:r>
                      <a:r>
                        <a:rPr sz="1000" spc="-20"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a:t>
                      </a:r>
                      <a:r>
                        <a:rPr sz="1000" spc="10" dirty="0">
                          <a:latin typeface="Calibri"/>
                          <a:cs typeface="Calibri"/>
                        </a:rPr>
                        <a:t> </a:t>
                      </a:r>
                      <a:r>
                        <a:rPr sz="1000" i="1" spc="-20" dirty="0">
                          <a:latin typeface="Calibri"/>
                          <a:cs typeface="Calibri"/>
                        </a:rPr>
                        <a:t>c</a:t>
                      </a:r>
                      <a:r>
                        <a:rPr sz="1000" i="1" spc="15" dirty="0">
                          <a:latin typeface="Calibri"/>
                          <a:cs typeface="Calibri"/>
                        </a:rPr>
                        <a:t>h</a:t>
                      </a:r>
                      <a:r>
                        <a:rPr sz="1000" i="1" spc="-10" dirty="0">
                          <a:latin typeface="Calibri"/>
                          <a:cs typeface="Calibri"/>
                        </a:rPr>
                        <a:t>e</a:t>
                      </a:r>
                      <a:r>
                        <a:rPr sz="1000" i="1" spc="15" dirty="0">
                          <a:latin typeface="Calibri"/>
                          <a:cs typeface="Calibri"/>
                        </a:rPr>
                        <a:t>a</a:t>
                      </a:r>
                      <a:r>
                        <a:rPr sz="1000" i="1" dirty="0">
                          <a:latin typeface="Calibri"/>
                          <a:cs typeface="Calibri"/>
                        </a:rPr>
                        <a:t>t</a:t>
                      </a:r>
                      <a:r>
                        <a:rPr sz="1000" i="1" spc="-30" dirty="0">
                          <a:latin typeface="Calibri"/>
                          <a:cs typeface="Calibri"/>
                        </a:rPr>
                        <a:t>i</a:t>
                      </a:r>
                      <a:r>
                        <a:rPr sz="1000" i="1" spc="15" dirty="0">
                          <a:latin typeface="Calibri"/>
                          <a:cs typeface="Calibri"/>
                        </a:rPr>
                        <a:t>n</a:t>
                      </a:r>
                      <a:r>
                        <a:rPr sz="1000" i="1" dirty="0">
                          <a:latin typeface="Calibri"/>
                          <a:cs typeface="Calibri"/>
                        </a:rPr>
                        <a:t>g </a:t>
                      </a:r>
                      <a:r>
                        <a:rPr sz="1000" i="1" spc="-90" dirty="0">
                          <a:latin typeface="Calibri"/>
                          <a:cs typeface="Calibri"/>
                        </a:rPr>
                        <a:t> </a:t>
                      </a:r>
                      <a:r>
                        <a:rPr sz="1100" spc="37" baseline="39682" dirty="0">
                          <a:latin typeface="Calibri"/>
                          <a:cs typeface="Calibri"/>
                        </a:rPr>
                        <a:t>1a</a:t>
                      </a:r>
                      <a:endParaRPr sz="1100" baseline="39682">
                        <a:latin typeface="Calibri"/>
                        <a:cs typeface="Calibri"/>
                      </a:endParaRPr>
                    </a:p>
                  </a:txBody>
                  <a:tcPr marL="0" marR="0" marT="0" marB="0">
                    <a:lnL w="9651">
                      <a:solidFill>
                        <a:srgbClr val="0070C0"/>
                      </a:solidFill>
                      <a:prstDash val="solid"/>
                    </a:lnL>
                    <a:lnR w="9652">
                      <a:solidFill>
                        <a:srgbClr val="0070C0"/>
                      </a:solidFill>
                      <a:prstDash val="solid"/>
                    </a:lnR>
                    <a:lnT w="25653">
                      <a:solidFill>
                        <a:srgbClr val="0070C0"/>
                      </a:solidFill>
                      <a:prstDash val="solid"/>
                    </a:lnT>
                    <a:lnB w="16764">
                      <a:solidFill>
                        <a:srgbClr val="0070C0"/>
                      </a:solidFill>
                      <a:prstDash val="solid"/>
                    </a:lnB>
                    <a:solidFill>
                      <a:srgbClr val="DDEBF7"/>
                    </a:solidFill>
                  </a:tcPr>
                </a:tc>
                <a:tc>
                  <a:txBody>
                    <a:bodyPr/>
                    <a:lstStyle/>
                    <a:p>
                      <a:pPr marL="113030" marR="103505" indent="1270" algn="ctr">
                        <a:lnSpc>
                          <a:spcPct val="112100"/>
                        </a:lnSpc>
                      </a:pPr>
                      <a:r>
                        <a:rPr sz="1000" spc="15" dirty="0">
                          <a:latin typeface="Calibri"/>
                          <a:cs typeface="Calibri"/>
                        </a:rPr>
                        <a:t>P</a:t>
                      </a:r>
                      <a:r>
                        <a:rPr sz="1000" spc="30" dirty="0">
                          <a:latin typeface="Calibri"/>
                          <a:cs typeface="Calibri"/>
                        </a:rPr>
                        <a:t>e</a:t>
                      </a:r>
                      <a:r>
                        <a:rPr sz="1000" spc="-15" dirty="0">
                          <a:latin typeface="Calibri"/>
                          <a:cs typeface="Calibri"/>
                        </a:rPr>
                        <a:t>r</a:t>
                      </a:r>
                      <a:r>
                        <a:rPr sz="1000" spc="-25" dirty="0">
                          <a:latin typeface="Calibri"/>
                          <a:cs typeface="Calibri"/>
                        </a:rPr>
                        <a:t>c</a:t>
                      </a:r>
                      <a:r>
                        <a:rPr sz="1000" spc="30" dirty="0">
                          <a:latin typeface="Calibri"/>
                          <a:cs typeface="Calibri"/>
                        </a:rPr>
                        <a:t>e</a:t>
                      </a:r>
                      <a:r>
                        <a:rPr sz="1000" spc="10" dirty="0">
                          <a:latin typeface="Calibri"/>
                          <a:cs typeface="Calibri"/>
                        </a:rPr>
                        <a:t>n</a:t>
                      </a:r>
                      <a:r>
                        <a:rPr sz="1000" spc="-5" dirty="0">
                          <a:latin typeface="Calibri"/>
                          <a:cs typeface="Calibri"/>
                        </a:rPr>
                        <a:t>t</a:t>
                      </a:r>
                      <a:r>
                        <a:rPr sz="1000" spc="10" dirty="0">
                          <a:latin typeface="Calibri"/>
                          <a:cs typeface="Calibri"/>
                        </a:rPr>
                        <a:t>u</a:t>
                      </a:r>
                      <a:r>
                        <a:rPr sz="1000" spc="-20" dirty="0">
                          <a:latin typeface="Calibri"/>
                          <a:cs typeface="Calibri"/>
                        </a:rPr>
                        <a:t>a</a:t>
                      </a:r>
                      <a:r>
                        <a:rPr sz="1000" spc="35" dirty="0">
                          <a:latin typeface="Calibri"/>
                          <a:cs typeface="Calibri"/>
                        </a:rPr>
                        <a:t>l</a:t>
                      </a:r>
                      <a:r>
                        <a:rPr sz="1000" dirty="0">
                          <a:latin typeface="Calibri"/>
                          <a:cs typeface="Calibri"/>
                        </a:rPr>
                        <a:t>e</a:t>
                      </a:r>
                      <a:r>
                        <a:rPr sz="1000" spc="10" dirty="0">
                          <a:latin typeface="Calibri"/>
                          <a:cs typeface="Calibri"/>
                        </a:rPr>
                        <a:t> </a:t>
                      </a:r>
                      <a:r>
                        <a:rPr sz="1000" dirty="0">
                          <a:latin typeface="Calibri"/>
                          <a:cs typeface="Calibri"/>
                        </a:rPr>
                        <a:t>di </a:t>
                      </a:r>
                      <a:r>
                        <a:rPr sz="1000" spc="10" dirty="0">
                          <a:latin typeface="Calibri"/>
                          <a:cs typeface="Calibri"/>
                        </a:rPr>
                        <a:t>p</a:t>
                      </a:r>
                      <a:r>
                        <a:rPr sz="1000" spc="-20" dirty="0">
                          <a:latin typeface="Calibri"/>
                          <a:cs typeface="Calibri"/>
                        </a:rPr>
                        <a:t>a</a:t>
                      </a:r>
                      <a:r>
                        <a:rPr sz="1000" spc="-15" dirty="0">
                          <a:latin typeface="Calibri"/>
                          <a:cs typeface="Calibri"/>
                        </a:rPr>
                        <a:t>r</a:t>
                      </a:r>
                      <a:r>
                        <a:rPr sz="1000" spc="-5" dirty="0">
                          <a:latin typeface="Calibri"/>
                          <a:cs typeface="Calibri"/>
                        </a:rPr>
                        <a:t>t</a:t>
                      </a:r>
                      <a:r>
                        <a:rPr sz="1000" spc="35" dirty="0">
                          <a:latin typeface="Calibri"/>
                          <a:cs typeface="Calibri"/>
                        </a:rPr>
                        <a:t>e</a:t>
                      </a:r>
                      <a:r>
                        <a:rPr sz="1000" spc="-25" dirty="0">
                          <a:latin typeface="Calibri"/>
                          <a:cs typeface="Calibri"/>
                        </a:rPr>
                        <a:t>c</a:t>
                      </a:r>
                      <a:r>
                        <a:rPr sz="1000" spc="35" dirty="0">
                          <a:latin typeface="Calibri"/>
                          <a:cs typeface="Calibri"/>
                        </a:rPr>
                        <a:t>i</a:t>
                      </a:r>
                      <a:r>
                        <a:rPr sz="1000" dirty="0">
                          <a:latin typeface="Calibri"/>
                          <a:cs typeface="Calibri"/>
                        </a:rPr>
                        <a:t>p</a:t>
                      </a:r>
                      <a:r>
                        <a:rPr sz="1000" spc="-15" dirty="0">
                          <a:latin typeface="Calibri"/>
                          <a:cs typeface="Calibri"/>
                        </a:rPr>
                        <a:t>a</a:t>
                      </a:r>
                      <a:r>
                        <a:rPr sz="1000" dirty="0">
                          <a:latin typeface="Calibri"/>
                          <a:cs typeface="Calibri"/>
                        </a:rPr>
                        <a:t>z</a:t>
                      </a:r>
                      <a:r>
                        <a:rPr sz="1000" spc="35" dirty="0">
                          <a:latin typeface="Calibri"/>
                          <a:cs typeface="Calibri"/>
                        </a:rPr>
                        <a:t>i</a:t>
                      </a:r>
                      <a:r>
                        <a:rPr sz="1000" dirty="0">
                          <a:latin typeface="Calibri"/>
                          <a:cs typeface="Calibri"/>
                        </a:rPr>
                        <a:t>one </a:t>
                      </a:r>
                      <a:r>
                        <a:rPr sz="1000" spc="-10" dirty="0">
                          <a:latin typeface="Calibri"/>
                          <a:cs typeface="Calibri"/>
                        </a:rPr>
                        <a:t> </a:t>
                      </a:r>
                      <a:r>
                        <a:rPr sz="1000" spc="-15" dirty="0">
                          <a:latin typeface="Calibri"/>
                          <a:cs typeface="Calibri"/>
                        </a:rPr>
                        <a:t>a</a:t>
                      </a:r>
                      <a:r>
                        <a:rPr sz="1000" spc="30" dirty="0">
                          <a:latin typeface="Calibri"/>
                          <a:cs typeface="Calibri"/>
                        </a:rPr>
                        <a:t>l</a:t>
                      </a:r>
                      <a:r>
                        <a:rPr sz="1000" spc="35" dirty="0">
                          <a:latin typeface="Calibri"/>
                          <a:cs typeface="Calibri"/>
                        </a:rPr>
                        <a:t>l</a:t>
                      </a:r>
                      <a:r>
                        <a:rPr sz="1000" dirty="0">
                          <a:latin typeface="Calibri"/>
                          <a:cs typeface="Calibri"/>
                        </a:rPr>
                        <a:t>a</a:t>
                      </a:r>
                      <a:endParaRPr sz="1000">
                        <a:latin typeface="Calibri"/>
                        <a:cs typeface="Calibri"/>
                      </a:endParaRPr>
                    </a:p>
                    <a:p>
                      <a:pPr marL="1905" algn="ctr">
                        <a:lnSpc>
                          <a:spcPct val="100000"/>
                        </a:lnSpc>
                        <a:spcBef>
                          <a:spcPts val="400"/>
                        </a:spcBef>
                      </a:pPr>
                      <a:r>
                        <a:rPr sz="1000" dirty="0">
                          <a:latin typeface="Calibri"/>
                          <a:cs typeface="Calibri"/>
                        </a:rPr>
                        <a:t>p</a:t>
                      </a:r>
                      <a:r>
                        <a:rPr sz="1000" spc="-15" dirty="0">
                          <a:latin typeface="Calibri"/>
                          <a:cs typeface="Calibri"/>
                        </a:rPr>
                        <a:t>r</a:t>
                      </a:r>
                      <a:r>
                        <a:rPr sz="1000" dirty="0">
                          <a:latin typeface="Calibri"/>
                          <a:cs typeface="Calibri"/>
                        </a:rPr>
                        <a:t>o</a:t>
                      </a:r>
                      <a:r>
                        <a:rPr sz="1000" spc="15" dirty="0">
                          <a:latin typeface="Calibri"/>
                          <a:cs typeface="Calibri"/>
                        </a:rPr>
                        <a:t>v</a:t>
                      </a:r>
                      <a:r>
                        <a:rPr sz="1000" dirty="0">
                          <a:latin typeface="Calibri"/>
                          <a:cs typeface="Calibri"/>
                        </a:rPr>
                        <a:t>a</a:t>
                      </a:r>
                      <a:r>
                        <a:rPr sz="1000" spc="-35" dirty="0">
                          <a:latin typeface="Calibri"/>
                          <a:cs typeface="Calibri"/>
                        </a:rPr>
                        <a:t> </a:t>
                      </a:r>
                      <a:r>
                        <a:rPr sz="1000" dirty="0">
                          <a:latin typeface="Calibri"/>
                          <a:cs typeface="Calibri"/>
                        </a:rPr>
                        <a:t>di</a:t>
                      </a:r>
                      <a:r>
                        <a:rPr sz="1000" spc="15" dirty="0">
                          <a:latin typeface="Calibri"/>
                          <a:cs typeface="Calibri"/>
                        </a:rPr>
                        <a:t> </a:t>
                      </a:r>
                      <a:r>
                        <a:rPr sz="1000" spc="-55" dirty="0">
                          <a:latin typeface="Calibri"/>
                          <a:cs typeface="Calibri"/>
                        </a:rPr>
                        <a:t>M</a:t>
                      </a:r>
                      <a:r>
                        <a:rPr sz="1000" spc="-15" dirty="0">
                          <a:latin typeface="Calibri"/>
                          <a:cs typeface="Calibri"/>
                        </a:rPr>
                        <a:t>a</a:t>
                      </a:r>
                      <a:r>
                        <a:rPr sz="1000" spc="-5" dirty="0">
                          <a:latin typeface="Calibri"/>
                          <a:cs typeface="Calibri"/>
                        </a:rPr>
                        <a:t>t</a:t>
                      </a:r>
                      <a:r>
                        <a:rPr sz="1000" spc="35" dirty="0">
                          <a:latin typeface="Calibri"/>
                          <a:cs typeface="Calibri"/>
                        </a:rPr>
                        <a:t>e</a:t>
                      </a:r>
                      <a:r>
                        <a:rPr sz="1000" spc="-5" dirty="0">
                          <a:latin typeface="Calibri"/>
                          <a:cs typeface="Calibri"/>
                        </a:rPr>
                        <a:t>m</a:t>
                      </a:r>
                      <a:r>
                        <a:rPr sz="1000" spc="-15" dirty="0">
                          <a:latin typeface="Calibri"/>
                          <a:cs typeface="Calibri"/>
                        </a:rPr>
                        <a:t>a</a:t>
                      </a:r>
                      <a:r>
                        <a:rPr sz="1000" spc="-5" dirty="0">
                          <a:latin typeface="Calibri"/>
                          <a:cs typeface="Calibri"/>
                        </a:rPr>
                        <a:t>t</a:t>
                      </a:r>
                      <a:r>
                        <a:rPr sz="1000" spc="35" dirty="0">
                          <a:latin typeface="Calibri"/>
                          <a:cs typeface="Calibri"/>
                        </a:rPr>
                        <a:t>i</a:t>
                      </a:r>
                      <a:r>
                        <a:rPr sz="1000" spc="-25" dirty="0">
                          <a:latin typeface="Calibri"/>
                          <a:cs typeface="Calibri"/>
                        </a:rPr>
                        <a:t>c</a:t>
                      </a:r>
                      <a:r>
                        <a:rPr sz="1000" dirty="0">
                          <a:latin typeface="Calibri"/>
                          <a:cs typeface="Calibri"/>
                        </a:rPr>
                        <a:t>a</a:t>
                      </a:r>
                      <a:r>
                        <a:rPr sz="1000" spc="-35" dirty="0">
                          <a:latin typeface="Calibri"/>
                          <a:cs typeface="Calibri"/>
                        </a:rPr>
                        <a:t> </a:t>
                      </a:r>
                      <a:r>
                        <a:rPr sz="1100" spc="37" baseline="39682" dirty="0">
                          <a:latin typeface="Calibri"/>
                          <a:cs typeface="Calibri"/>
                        </a:rPr>
                        <a:t>1b</a:t>
                      </a:r>
                      <a:endParaRPr sz="1100" baseline="39682">
                        <a:latin typeface="Calibri"/>
                        <a:cs typeface="Calibri"/>
                      </a:endParaRPr>
                    </a:p>
                  </a:txBody>
                  <a:tcPr marL="0" marR="0" marT="0" marB="0">
                    <a:lnL w="9652">
                      <a:solidFill>
                        <a:srgbClr val="0070C0"/>
                      </a:solidFill>
                      <a:prstDash val="solid"/>
                    </a:lnL>
                    <a:lnR w="9651">
                      <a:solidFill>
                        <a:srgbClr val="0070C0"/>
                      </a:solidFill>
                      <a:prstDash val="solid"/>
                    </a:lnR>
                    <a:lnT w="25653">
                      <a:solidFill>
                        <a:srgbClr val="0070C0"/>
                      </a:solidFill>
                      <a:prstDash val="solid"/>
                    </a:lnT>
                    <a:lnB w="16764">
                      <a:solidFill>
                        <a:srgbClr val="0070C0"/>
                      </a:solidFill>
                      <a:prstDash val="solid"/>
                    </a:lnB>
                    <a:solidFill>
                      <a:srgbClr val="DDEBF7"/>
                    </a:solidFill>
                  </a:tcPr>
                </a:tc>
                <a:tc>
                  <a:txBody>
                    <a:bodyPr/>
                    <a:lstStyle/>
                    <a:p>
                      <a:pPr marL="202565" marR="200660" indent="1905" algn="ctr">
                        <a:lnSpc>
                          <a:spcPct val="112400"/>
                        </a:lnSpc>
                      </a:pPr>
                      <a:r>
                        <a:rPr sz="1000" spc="-20" dirty="0">
                          <a:latin typeface="Calibri"/>
                          <a:cs typeface="Calibri"/>
                        </a:rPr>
                        <a:t>E</a:t>
                      </a:r>
                      <a:r>
                        <a:rPr sz="1000" spc="5" dirty="0">
                          <a:latin typeface="Calibri"/>
                          <a:cs typeface="Calibri"/>
                        </a:rPr>
                        <a:t>s</a:t>
                      </a:r>
                      <a:r>
                        <a:rPr sz="1000" spc="35" dirty="0">
                          <a:latin typeface="Calibri"/>
                          <a:cs typeface="Calibri"/>
                        </a:rPr>
                        <a:t>i</a:t>
                      </a:r>
                      <a:r>
                        <a:rPr sz="1000" spc="-5" dirty="0">
                          <a:latin typeface="Calibri"/>
                          <a:cs typeface="Calibri"/>
                        </a:rPr>
                        <a:t>t</a:t>
                      </a:r>
                      <a:r>
                        <a:rPr sz="1000" dirty="0">
                          <a:latin typeface="Calibri"/>
                          <a:cs typeface="Calibri"/>
                        </a:rPr>
                        <a:t>i</a:t>
                      </a:r>
                      <a:r>
                        <a:rPr sz="1000" spc="15" dirty="0">
                          <a:latin typeface="Calibri"/>
                          <a:cs typeface="Calibri"/>
                        </a:rPr>
                        <a:t> </a:t>
                      </a:r>
                      <a:r>
                        <a:rPr sz="1000" dirty="0">
                          <a:latin typeface="Calibri"/>
                          <a:cs typeface="Calibri"/>
                        </a:rPr>
                        <a:t>d</a:t>
                      </a:r>
                      <a:r>
                        <a:rPr sz="1000" spc="35" dirty="0">
                          <a:latin typeface="Calibri"/>
                          <a:cs typeface="Calibri"/>
                        </a:rPr>
                        <a:t>e</a:t>
                      </a:r>
                      <a:r>
                        <a:rPr sz="1000" spc="-5" dirty="0">
                          <a:latin typeface="Calibri"/>
                          <a:cs typeface="Calibri"/>
                        </a:rPr>
                        <a:t>g</a:t>
                      </a:r>
                      <a:r>
                        <a:rPr sz="1000" spc="30" dirty="0">
                          <a:latin typeface="Calibri"/>
                          <a:cs typeface="Calibri"/>
                        </a:rPr>
                        <a:t>l</a:t>
                      </a:r>
                      <a:r>
                        <a:rPr sz="1000" dirty="0">
                          <a:latin typeface="Calibri"/>
                          <a:cs typeface="Calibri"/>
                        </a:rPr>
                        <a:t>i</a:t>
                      </a:r>
                      <a:r>
                        <a:rPr sz="1000" spc="10" dirty="0">
                          <a:latin typeface="Calibri"/>
                          <a:cs typeface="Calibri"/>
                        </a:rPr>
                        <a:t> </a:t>
                      </a:r>
                      <a:r>
                        <a:rPr sz="1000" dirty="0">
                          <a:latin typeface="Calibri"/>
                          <a:cs typeface="Calibri"/>
                        </a:rPr>
                        <a:t>stud</a:t>
                      </a:r>
                      <a:r>
                        <a:rPr sz="1000" spc="35" dirty="0">
                          <a:latin typeface="Calibri"/>
                          <a:cs typeface="Calibri"/>
                        </a:rPr>
                        <a:t>e</a:t>
                      </a:r>
                      <a:r>
                        <a:rPr sz="1000" dirty="0">
                          <a:latin typeface="Calibri"/>
                          <a:cs typeface="Calibri"/>
                        </a:rPr>
                        <a:t>nti   </a:t>
                      </a:r>
                      <a:r>
                        <a:rPr sz="1000" spc="-15" dirty="0">
                          <a:latin typeface="Calibri"/>
                          <a:cs typeface="Calibri"/>
                        </a:rPr>
                        <a:t>a</a:t>
                      </a:r>
                      <a:r>
                        <a:rPr sz="1000" dirty="0">
                          <a:latin typeface="Calibri"/>
                          <a:cs typeface="Calibri"/>
                        </a:rPr>
                        <a:t>l</a:t>
                      </a:r>
                      <a:r>
                        <a:rPr sz="1000" spc="10" dirty="0">
                          <a:latin typeface="Calibri"/>
                          <a:cs typeface="Calibri"/>
                        </a:rPr>
                        <a:t> </a:t>
                      </a:r>
                      <a:r>
                        <a:rPr sz="1000" dirty="0">
                          <a:latin typeface="Calibri"/>
                          <a:cs typeface="Calibri"/>
                        </a:rPr>
                        <a:t>n</a:t>
                      </a:r>
                      <a:r>
                        <a:rPr sz="1000" spc="35" dirty="0">
                          <a:latin typeface="Calibri"/>
                          <a:cs typeface="Calibri"/>
                        </a:rPr>
                        <a:t>e</a:t>
                      </a:r>
                      <a:r>
                        <a:rPr sz="1000" spc="-5" dirty="0">
                          <a:latin typeface="Calibri"/>
                          <a:cs typeface="Calibri"/>
                        </a:rPr>
                        <a:t>t</a:t>
                      </a:r>
                      <a:r>
                        <a:rPr sz="1000" dirty="0">
                          <a:latin typeface="Calibri"/>
                          <a:cs typeface="Calibri"/>
                        </a:rPr>
                        <a:t>to</a:t>
                      </a:r>
                      <a:r>
                        <a:rPr sz="1000" spc="-20"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a:t>
                      </a:r>
                      <a:r>
                        <a:rPr sz="1000" spc="10" dirty="0">
                          <a:latin typeface="Calibri"/>
                          <a:cs typeface="Calibri"/>
                        </a:rPr>
                        <a:t> </a:t>
                      </a:r>
                      <a:r>
                        <a:rPr sz="1000" i="1" spc="-20" dirty="0">
                          <a:latin typeface="Calibri"/>
                          <a:cs typeface="Calibri"/>
                        </a:rPr>
                        <a:t>c</a:t>
                      </a:r>
                      <a:r>
                        <a:rPr sz="1000" i="1" spc="15" dirty="0">
                          <a:latin typeface="Calibri"/>
                          <a:cs typeface="Calibri"/>
                        </a:rPr>
                        <a:t>h</a:t>
                      </a:r>
                      <a:r>
                        <a:rPr sz="1000" i="1" spc="-10" dirty="0">
                          <a:latin typeface="Calibri"/>
                          <a:cs typeface="Calibri"/>
                        </a:rPr>
                        <a:t>e</a:t>
                      </a:r>
                      <a:r>
                        <a:rPr sz="1000" i="1" spc="20" dirty="0">
                          <a:latin typeface="Calibri"/>
                          <a:cs typeface="Calibri"/>
                        </a:rPr>
                        <a:t>a</a:t>
                      </a:r>
                      <a:r>
                        <a:rPr sz="1000" i="1" spc="-5" dirty="0">
                          <a:latin typeface="Calibri"/>
                          <a:cs typeface="Calibri"/>
                        </a:rPr>
                        <a:t>t</a:t>
                      </a:r>
                      <a:r>
                        <a:rPr sz="1000" i="1" spc="-30" dirty="0">
                          <a:latin typeface="Calibri"/>
                          <a:cs typeface="Calibri"/>
                        </a:rPr>
                        <a:t>i</a:t>
                      </a:r>
                      <a:r>
                        <a:rPr sz="1000" i="1" spc="15" dirty="0">
                          <a:latin typeface="Calibri"/>
                          <a:cs typeface="Calibri"/>
                        </a:rPr>
                        <a:t>n</a:t>
                      </a:r>
                      <a:r>
                        <a:rPr sz="1000" i="1" dirty="0">
                          <a:latin typeface="Calibri"/>
                          <a:cs typeface="Calibri"/>
                        </a:rPr>
                        <a:t>g </a:t>
                      </a:r>
                      <a:r>
                        <a:rPr sz="1000" spc="10" dirty="0">
                          <a:latin typeface="Calibri"/>
                          <a:cs typeface="Calibri"/>
                        </a:rPr>
                        <a:t>n</a:t>
                      </a:r>
                      <a:r>
                        <a:rPr sz="1000" spc="30" dirty="0">
                          <a:latin typeface="Calibri"/>
                          <a:cs typeface="Calibri"/>
                        </a:rPr>
                        <a:t>e</a:t>
                      </a:r>
                      <a:r>
                        <a:rPr sz="1000" spc="35" dirty="0">
                          <a:latin typeface="Calibri"/>
                          <a:cs typeface="Calibri"/>
                        </a:rPr>
                        <a:t>ll</a:t>
                      </a:r>
                      <a:r>
                        <a:rPr sz="1000" dirty="0">
                          <a:latin typeface="Calibri"/>
                          <a:cs typeface="Calibri"/>
                        </a:rPr>
                        <a:t>a</a:t>
                      </a:r>
                      <a:r>
                        <a:rPr sz="1000" spc="-40" dirty="0">
                          <a:latin typeface="Calibri"/>
                          <a:cs typeface="Calibri"/>
                        </a:rPr>
                        <a:t> </a:t>
                      </a:r>
                      <a:r>
                        <a:rPr sz="1000" spc="10" dirty="0">
                          <a:latin typeface="Calibri"/>
                          <a:cs typeface="Calibri"/>
                        </a:rPr>
                        <a:t>s</a:t>
                      </a:r>
                      <a:r>
                        <a:rPr sz="1000" spc="-5" dirty="0">
                          <a:latin typeface="Calibri"/>
                          <a:cs typeface="Calibri"/>
                        </a:rPr>
                        <a:t>t</a:t>
                      </a:r>
                      <a:r>
                        <a:rPr sz="1000" spc="30" dirty="0">
                          <a:latin typeface="Calibri"/>
                          <a:cs typeface="Calibri"/>
                        </a:rPr>
                        <a:t>e</a:t>
                      </a:r>
                      <a:r>
                        <a:rPr sz="1000" spc="10" dirty="0">
                          <a:latin typeface="Calibri"/>
                          <a:cs typeface="Calibri"/>
                        </a:rPr>
                        <a:t>s</a:t>
                      </a:r>
                      <a:r>
                        <a:rPr sz="1000" spc="5" dirty="0">
                          <a:latin typeface="Calibri"/>
                          <a:cs typeface="Calibri"/>
                        </a:rPr>
                        <a:t>s</a:t>
                      </a:r>
                      <a:r>
                        <a:rPr sz="1000" dirty="0">
                          <a:latin typeface="Calibri"/>
                          <a:cs typeface="Calibri"/>
                        </a:rPr>
                        <a:t>a</a:t>
                      </a:r>
                      <a:r>
                        <a:rPr sz="1000" spc="-40" dirty="0">
                          <a:latin typeface="Calibri"/>
                          <a:cs typeface="Calibri"/>
                        </a:rPr>
                        <a:t> </a:t>
                      </a:r>
                      <a:r>
                        <a:rPr sz="1000" spc="10" dirty="0">
                          <a:latin typeface="Calibri"/>
                          <a:cs typeface="Calibri"/>
                        </a:rPr>
                        <a:t>s</a:t>
                      </a:r>
                      <a:r>
                        <a:rPr sz="1000" spc="-25" dirty="0">
                          <a:latin typeface="Calibri"/>
                          <a:cs typeface="Calibri"/>
                        </a:rPr>
                        <a:t>c</a:t>
                      </a:r>
                      <a:r>
                        <a:rPr sz="1000" spc="-20" dirty="0">
                          <a:latin typeface="Calibri"/>
                          <a:cs typeface="Calibri"/>
                        </a:rPr>
                        <a:t>a</a:t>
                      </a:r>
                      <a:r>
                        <a:rPr sz="1000" spc="35" dirty="0">
                          <a:latin typeface="Calibri"/>
                          <a:cs typeface="Calibri"/>
                        </a:rPr>
                        <a:t>l</a:t>
                      </a:r>
                      <a:r>
                        <a:rPr sz="1000" dirty="0">
                          <a:latin typeface="Calibri"/>
                          <a:cs typeface="Calibri"/>
                        </a:rPr>
                        <a:t>a</a:t>
                      </a:r>
                      <a:r>
                        <a:rPr sz="1000" spc="-35" dirty="0">
                          <a:latin typeface="Calibri"/>
                          <a:cs typeface="Calibri"/>
                        </a:rPr>
                        <a:t> </a:t>
                      </a:r>
                      <a:r>
                        <a:rPr sz="1000" dirty="0">
                          <a:latin typeface="Calibri"/>
                          <a:cs typeface="Calibri"/>
                        </a:rPr>
                        <a:t>d</a:t>
                      </a:r>
                      <a:r>
                        <a:rPr sz="1000" spc="35" dirty="0">
                          <a:latin typeface="Calibri"/>
                          <a:cs typeface="Calibri"/>
                        </a:rPr>
                        <a:t>e</a:t>
                      </a:r>
                      <a:r>
                        <a:rPr sz="1000" dirty="0">
                          <a:latin typeface="Calibri"/>
                          <a:cs typeface="Calibri"/>
                        </a:rPr>
                        <a:t>l</a:t>
                      </a:r>
                      <a:endParaRPr sz="1000">
                        <a:latin typeface="Calibri"/>
                        <a:cs typeface="Calibri"/>
                      </a:endParaRPr>
                    </a:p>
                    <a:p>
                      <a:pPr algn="ctr">
                        <a:lnSpc>
                          <a:spcPct val="100000"/>
                        </a:lnSpc>
                        <a:spcBef>
                          <a:spcPts val="400"/>
                        </a:spcBef>
                      </a:pPr>
                      <a:r>
                        <a:rPr sz="1000" spc="-20" dirty="0">
                          <a:latin typeface="Calibri"/>
                          <a:cs typeface="Calibri"/>
                        </a:rPr>
                        <a:t>r</a:t>
                      </a:r>
                      <a:r>
                        <a:rPr sz="1000" spc="-15" dirty="0">
                          <a:latin typeface="Calibri"/>
                          <a:cs typeface="Calibri"/>
                        </a:rPr>
                        <a:t>a</a:t>
                      </a:r>
                      <a:r>
                        <a:rPr sz="1000" spc="10" dirty="0">
                          <a:latin typeface="Calibri"/>
                          <a:cs typeface="Calibri"/>
                        </a:rPr>
                        <a:t>p</a:t>
                      </a:r>
                      <a:r>
                        <a:rPr sz="1000" dirty="0">
                          <a:latin typeface="Calibri"/>
                          <a:cs typeface="Calibri"/>
                        </a:rPr>
                        <a:t>p</a:t>
                      </a:r>
                      <a:r>
                        <a:rPr sz="1000" spc="5" dirty="0">
                          <a:latin typeface="Calibri"/>
                          <a:cs typeface="Calibri"/>
                        </a:rPr>
                        <a:t>o</a:t>
                      </a:r>
                      <a:r>
                        <a:rPr sz="1000" spc="-20" dirty="0">
                          <a:latin typeface="Calibri"/>
                          <a:cs typeface="Calibri"/>
                        </a:rPr>
                        <a:t>r</a:t>
                      </a:r>
                      <a:r>
                        <a:rPr sz="1000" spc="-5" dirty="0">
                          <a:latin typeface="Calibri"/>
                          <a:cs typeface="Calibri"/>
                        </a:rPr>
                        <a:t>t</a:t>
                      </a:r>
                      <a:r>
                        <a:rPr sz="1000" dirty="0">
                          <a:latin typeface="Calibri"/>
                          <a:cs typeface="Calibri"/>
                        </a:rPr>
                        <a:t>o</a:t>
                      </a:r>
                      <a:r>
                        <a:rPr sz="1000" spc="-15" dirty="0">
                          <a:latin typeface="Calibri"/>
                          <a:cs typeface="Calibri"/>
                        </a:rPr>
                        <a:t> </a:t>
                      </a:r>
                      <a:r>
                        <a:rPr sz="1000" dirty="0">
                          <a:latin typeface="Calibri"/>
                          <a:cs typeface="Calibri"/>
                        </a:rPr>
                        <a:t>n</a:t>
                      </a:r>
                      <a:r>
                        <a:rPr sz="1000" spc="-15" dirty="0">
                          <a:latin typeface="Calibri"/>
                          <a:cs typeface="Calibri"/>
                        </a:rPr>
                        <a:t>a</a:t>
                      </a:r>
                      <a:r>
                        <a:rPr sz="1000" dirty="0">
                          <a:latin typeface="Calibri"/>
                          <a:cs typeface="Calibri"/>
                        </a:rPr>
                        <a:t>z</a:t>
                      </a:r>
                      <a:r>
                        <a:rPr sz="1000" spc="35" dirty="0">
                          <a:latin typeface="Calibri"/>
                          <a:cs typeface="Calibri"/>
                        </a:rPr>
                        <a:t>i</a:t>
                      </a:r>
                      <a:r>
                        <a:rPr sz="1000" dirty="0">
                          <a:latin typeface="Calibri"/>
                          <a:cs typeface="Calibri"/>
                        </a:rPr>
                        <a:t>o</a:t>
                      </a:r>
                      <a:r>
                        <a:rPr sz="1000" spc="10" dirty="0">
                          <a:latin typeface="Calibri"/>
                          <a:cs typeface="Calibri"/>
                        </a:rPr>
                        <a:t>n</a:t>
                      </a:r>
                      <a:r>
                        <a:rPr sz="1000" spc="-15" dirty="0">
                          <a:latin typeface="Calibri"/>
                          <a:cs typeface="Calibri"/>
                        </a:rPr>
                        <a:t>a</a:t>
                      </a:r>
                      <a:r>
                        <a:rPr sz="1000" spc="30" dirty="0">
                          <a:latin typeface="Calibri"/>
                          <a:cs typeface="Calibri"/>
                        </a:rPr>
                        <a:t>l</a:t>
                      </a:r>
                      <a:r>
                        <a:rPr sz="1000" dirty="0">
                          <a:latin typeface="Calibri"/>
                          <a:cs typeface="Calibri"/>
                        </a:rPr>
                        <a:t>e</a:t>
                      </a:r>
                      <a:r>
                        <a:rPr sz="1000" spc="15" dirty="0">
                          <a:latin typeface="Calibri"/>
                          <a:cs typeface="Calibri"/>
                        </a:rPr>
                        <a:t> </a:t>
                      </a:r>
                      <a:r>
                        <a:rPr sz="1100" spc="37" baseline="39682" dirty="0">
                          <a:latin typeface="Calibri"/>
                          <a:cs typeface="Calibri"/>
                        </a:rPr>
                        <a:t>1d</a:t>
                      </a:r>
                      <a:endParaRPr sz="1100" baseline="39682">
                        <a:latin typeface="Calibri"/>
                        <a:cs typeface="Calibri"/>
                      </a:endParaRPr>
                    </a:p>
                  </a:txBody>
                  <a:tcPr marL="0" marR="0" marT="0" marB="0">
                    <a:lnL w="9651">
                      <a:solidFill>
                        <a:srgbClr val="0070C0"/>
                      </a:solidFill>
                      <a:prstDash val="solid"/>
                    </a:lnL>
                    <a:lnR w="9651">
                      <a:solidFill>
                        <a:srgbClr val="0070C0"/>
                      </a:solidFill>
                      <a:prstDash val="solid"/>
                    </a:lnR>
                    <a:lnT w="25399">
                      <a:solidFill>
                        <a:srgbClr val="0070C0"/>
                      </a:solidFill>
                      <a:prstDash val="solid"/>
                    </a:lnT>
                    <a:lnB w="16764">
                      <a:solidFill>
                        <a:srgbClr val="0070C0"/>
                      </a:solidFill>
                      <a:prstDash val="solid"/>
                    </a:lnB>
                    <a:solidFill>
                      <a:srgbClr val="DDEBF7"/>
                    </a:solidFill>
                  </a:tcPr>
                </a:tc>
                <a:tc>
                  <a:txBody>
                    <a:bodyPr/>
                    <a:lstStyle/>
                    <a:p>
                      <a:pPr marL="55880" marR="58419" algn="ctr">
                        <a:lnSpc>
                          <a:spcPct val="112100"/>
                        </a:lnSpc>
                      </a:pPr>
                      <a:r>
                        <a:rPr sz="1000" spc="10" dirty="0">
                          <a:latin typeface="Calibri"/>
                          <a:cs typeface="Calibri"/>
                        </a:rPr>
                        <a:t>Pu</a:t>
                      </a:r>
                      <a:r>
                        <a:rPr sz="1000" dirty="0">
                          <a:latin typeface="Calibri"/>
                          <a:cs typeface="Calibri"/>
                        </a:rPr>
                        <a:t>nt</a:t>
                      </a:r>
                      <a:r>
                        <a:rPr sz="1000" spc="30" dirty="0">
                          <a:latin typeface="Calibri"/>
                          <a:cs typeface="Calibri"/>
                        </a:rPr>
                        <a:t>e</a:t>
                      </a:r>
                      <a:r>
                        <a:rPr sz="1000" spc="-5" dirty="0">
                          <a:latin typeface="Calibri"/>
                          <a:cs typeface="Calibri"/>
                        </a:rPr>
                        <a:t>gg</a:t>
                      </a:r>
                      <a:r>
                        <a:rPr sz="1000" spc="30" dirty="0">
                          <a:latin typeface="Calibri"/>
                          <a:cs typeface="Calibri"/>
                        </a:rPr>
                        <a:t>i</a:t>
                      </a:r>
                      <a:r>
                        <a:rPr sz="1000" dirty="0">
                          <a:latin typeface="Calibri"/>
                          <a:cs typeface="Calibri"/>
                        </a:rPr>
                        <a:t>o </a:t>
                      </a:r>
                      <a:r>
                        <a:rPr lang="it-IT" sz="1000" spc="-25" dirty="0" smtClean="0">
                          <a:latin typeface="Calibri"/>
                          <a:cs typeface="Calibri"/>
                        </a:rPr>
                        <a:t>Campania</a:t>
                      </a:r>
                      <a:endParaRPr sz="1000" dirty="0">
                        <a:latin typeface="Calibri"/>
                        <a:cs typeface="Calibri"/>
                      </a:endParaRPr>
                    </a:p>
                    <a:p>
                      <a:pPr marR="3175" algn="ctr">
                        <a:lnSpc>
                          <a:spcPct val="100000"/>
                        </a:lnSpc>
                        <a:spcBef>
                          <a:spcPts val="400"/>
                        </a:spcBef>
                      </a:pPr>
                      <a:r>
                        <a:rPr sz="1000" spc="25" dirty="0">
                          <a:latin typeface="Calibri"/>
                          <a:cs typeface="Calibri"/>
                        </a:rPr>
                        <a:t>(</a:t>
                      </a:r>
                      <a:r>
                        <a:rPr sz="1000" spc="-40" dirty="0" smtClean="0">
                          <a:latin typeface="Calibri"/>
                          <a:cs typeface="Calibri"/>
                        </a:rPr>
                        <a:t>4</a:t>
                      </a:r>
                      <a:r>
                        <a:rPr lang="it-IT" sz="1000" spc="-45" dirty="0" smtClean="0">
                          <a:latin typeface="Calibri"/>
                          <a:cs typeface="Calibri"/>
                        </a:rPr>
                        <a:t>3,7</a:t>
                      </a:r>
                      <a:r>
                        <a:rPr sz="1000" spc="25" dirty="0" smtClean="0">
                          <a:latin typeface="Calibri"/>
                          <a:cs typeface="Calibri"/>
                        </a:rPr>
                        <a:t>)</a:t>
                      </a:r>
                      <a:r>
                        <a:rPr sz="1100" baseline="39682" dirty="0">
                          <a:latin typeface="Calibri"/>
                          <a:cs typeface="Calibri"/>
                        </a:rPr>
                        <a:t>5</a:t>
                      </a:r>
                    </a:p>
                  </a:txBody>
                  <a:tcPr marL="0" marR="0" marT="0" marB="0">
                    <a:lnL w="9651">
                      <a:solidFill>
                        <a:srgbClr val="0070C0"/>
                      </a:solidFill>
                      <a:prstDash val="solid"/>
                    </a:lnL>
                    <a:lnR w="9651">
                      <a:solidFill>
                        <a:srgbClr val="0070C0"/>
                      </a:solidFill>
                      <a:prstDash val="solid"/>
                    </a:lnR>
                    <a:lnT w="25653">
                      <a:solidFill>
                        <a:srgbClr val="0070C0"/>
                      </a:solidFill>
                      <a:prstDash val="solid"/>
                    </a:lnT>
                    <a:lnB w="16764">
                      <a:solidFill>
                        <a:srgbClr val="0070C0"/>
                      </a:solidFill>
                      <a:prstDash val="solid"/>
                    </a:lnB>
                    <a:solidFill>
                      <a:srgbClr val="DDEBF7"/>
                    </a:solidFill>
                  </a:tcPr>
                </a:tc>
                <a:tc>
                  <a:txBody>
                    <a:bodyPr/>
                    <a:lstStyle/>
                    <a:p>
                      <a:pPr marL="39370" marR="40640" algn="ctr">
                        <a:lnSpc>
                          <a:spcPct val="112100"/>
                        </a:lnSpc>
                      </a:pPr>
                      <a:r>
                        <a:rPr sz="1000" spc="15"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5" dirty="0">
                          <a:latin typeface="Calibri"/>
                          <a:cs typeface="Calibri"/>
                        </a:rPr>
                        <a:t>e</a:t>
                      </a:r>
                      <a:r>
                        <a:rPr sz="1000" spc="-10" dirty="0">
                          <a:latin typeface="Calibri"/>
                          <a:cs typeface="Calibri"/>
                        </a:rPr>
                        <a:t>g</a:t>
                      </a:r>
                      <a:r>
                        <a:rPr sz="1000" spc="-5" dirty="0">
                          <a:latin typeface="Calibri"/>
                          <a:cs typeface="Calibri"/>
                        </a:rPr>
                        <a:t>g</a:t>
                      </a:r>
                      <a:r>
                        <a:rPr sz="1000" spc="35" dirty="0">
                          <a:latin typeface="Calibri"/>
                          <a:cs typeface="Calibri"/>
                        </a:rPr>
                        <a:t>i</a:t>
                      </a:r>
                      <a:r>
                        <a:rPr sz="1000" dirty="0">
                          <a:latin typeface="Calibri"/>
                          <a:cs typeface="Calibri"/>
                        </a:rPr>
                        <a:t>o </a:t>
                      </a:r>
                      <a:r>
                        <a:rPr lang="it-IT" sz="1000" spc="-5" dirty="0" smtClean="0">
                          <a:latin typeface="Calibri"/>
                          <a:cs typeface="Calibri"/>
                        </a:rPr>
                        <a:t>Sud</a:t>
                      </a:r>
                      <a:endParaRPr sz="1000" dirty="0">
                        <a:latin typeface="Calibri"/>
                        <a:cs typeface="Calibri"/>
                      </a:endParaRPr>
                    </a:p>
                    <a:p>
                      <a:pPr marR="3175" algn="ctr">
                        <a:lnSpc>
                          <a:spcPct val="100000"/>
                        </a:lnSpc>
                        <a:spcBef>
                          <a:spcPts val="400"/>
                        </a:spcBef>
                      </a:pPr>
                      <a:r>
                        <a:rPr sz="1000" spc="25" dirty="0">
                          <a:latin typeface="Calibri"/>
                          <a:cs typeface="Calibri"/>
                        </a:rPr>
                        <a:t>(</a:t>
                      </a:r>
                      <a:r>
                        <a:rPr sz="1000" spc="-40" dirty="0" smtClean="0">
                          <a:latin typeface="Calibri"/>
                          <a:cs typeface="Calibri"/>
                        </a:rPr>
                        <a:t>4</a:t>
                      </a:r>
                      <a:r>
                        <a:rPr lang="it-IT" sz="1000" spc="-40" dirty="0" smtClean="0">
                          <a:latin typeface="Calibri"/>
                          <a:cs typeface="Calibri"/>
                        </a:rPr>
                        <a:t>6,4</a:t>
                      </a:r>
                      <a:r>
                        <a:rPr sz="1000" spc="30" dirty="0" smtClean="0">
                          <a:latin typeface="Calibri"/>
                          <a:cs typeface="Calibri"/>
                        </a:rPr>
                        <a:t>)</a:t>
                      </a:r>
                      <a:r>
                        <a:rPr sz="1100" baseline="39682" dirty="0">
                          <a:latin typeface="Calibri"/>
                          <a:cs typeface="Calibri"/>
                        </a:rPr>
                        <a:t>5</a:t>
                      </a:r>
                    </a:p>
                  </a:txBody>
                  <a:tcPr marL="0" marR="0" marT="0" marB="0">
                    <a:lnL w="9651">
                      <a:solidFill>
                        <a:srgbClr val="0070C0"/>
                      </a:solidFill>
                      <a:prstDash val="solid"/>
                    </a:lnL>
                    <a:lnR w="9651">
                      <a:solidFill>
                        <a:srgbClr val="0070C0"/>
                      </a:solidFill>
                      <a:prstDash val="solid"/>
                    </a:lnR>
                    <a:lnT w="25399">
                      <a:solidFill>
                        <a:srgbClr val="0070C0"/>
                      </a:solidFill>
                      <a:prstDash val="solid"/>
                    </a:lnT>
                    <a:lnB w="16764">
                      <a:solidFill>
                        <a:srgbClr val="0070C0"/>
                      </a:solidFill>
                      <a:prstDash val="solid"/>
                    </a:lnB>
                    <a:solidFill>
                      <a:srgbClr val="DDEBF7"/>
                    </a:solidFill>
                  </a:tcPr>
                </a:tc>
                <a:tc>
                  <a:txBody>
                    <a:bodyPr/>
                    <a:lstStyle/>
                    <a:p>
                      <a:pPr marL="40005" marR="40640" algn="ctr">
                        <a:lnSpc>
                          <a:spcPct val="112100"/>
                        </a:lnSpc>
                      </a:pPr>
                      <a:r>
                        <a:rPr sz="1000" spc="10"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5" dirty="0">
                          <a:latin typeface="Calibri"/>
                          <a:cs typeface="Calibri"/>
                        </a:rPr>
                        <a:t>e</a:t>
                      </a:r>
                      <a:r>
                        <a:rPr sz="1000" spc="-5" dirty="0">
                          <a:latin typeface="Calibri"/>
                          <a:cs typeface="Calibri"/>
                        </a:rPr>
                        <a:t>g</a:t>
                      </a:r>
                      <a:r>
                        <a:rPr sz="1000" spc="-10" dirty="0">
                          <a:latin typeface="Calibri"/>
                          <a:cs typeface="Calibri"/>
                        </a:rPr>
                        <a:t>g</a:t>
                      </a:r>
                      <a:r>
                        <a:rPr sz="1000" spc="35" dirty="0">
                          <a:latin typeface="Calibri"/>
                          <a:cs typeface="Calibri"/>
                        </a:rPr>
                        <a:t>i</a:t>
                      </a:r>
                      <a:r>
                        <a:rPr sz="1000" dirty="0">
                          <a:latin typeface="Calibri"/>
                          <a:cs typeface="Calibri"/>
                        </a:rPr>
                        <a:t>o </a:t>
                      </a:r>
                      <a:r>
                        <a:rPr sz="1000" spc="15" dirty="0">
                          <a:latin typeface="Calibri"/>
                          <a:cs typeface="Calibri"/>
                        </a:rPr>
                        <a:t>I</a:t>
                      </a:r>
                      <a:r>
                        <a:rPr sz="1000" dirty="0">
                          <a:latin typeface="Calibri"/>
                          <a:cs typeface="Calibri"/>
                        </a:rPr>
                        <a:t>t</a:t>
                      </a:r>
                      <a:r>
                        <a:rPr sz="1000" spc="-20" dirty="0">
                          <a:latin typeface="Calibri"/>
                          <a:cs typeface="Calibri"/>
                        </a:rPr>
                        <a:t>a</a:t>
                      </a:r>
                      <a:r>
                        <a:rPr sz="1000" spc="35" dirty="0">
                          <a:latin typeface="Calibri"/>
                          <a:cs typeface="Calibri"/>
                        </a:rPr>
                        <a:t>lia</a:t>
                      </a:r>
                      <a:endParaRPr sz="1000" dirty="0">
                        <a:latin typeface="Calibri"/>
                        <a:cs typeface="Calibri"/>
                      </a:endParaRPr>
                    </a:p>
                    <a:p>
                      <a:pPr marR="3175" algn="ctr">
                        <a:lnSpc>
                          <a:spcPct val="100000"/>
                        </a:lnSpc>
                        <a:spcBef>
                          <a:spcPts val="400"/>
                        </a:spcBef>
                      </a:pPr>
                      <a:r>
                        <a:rPr sz="1000" spc="25" dirty="0" smtClean="0">
                          <a:latin typeface="Calibri"/>
                          <a:cs typeface="Calibri"/>
                        </a:rPr>
                        <a:t>(</a:t>
                      </a:r>
                      <a:r>
                        <a:rPr lang="it-IT" sz="1000" spc="-40" dirty="0" smtClean="0">
                          <a:latin typeface="Calibri"/>
                          <a:cs typeface="Calibri"/>
                        </a:rPr>
                        <a:t>50,6</a:t>
                      </a:r>
                      <a:r>
                        <a:rPr sz="1000" spc="25" dirty="0" smtClean="0">
                          <a:latin typeface="Calibri"/>
                          <a:cs typeface="Calibri"/>
                        </a:rPr>
                        <a:t>)</a:t>
                      </a:r>
                      <a:r>
                        <a:rPr sz="1100" baseline="39682" dirty="0">
                          <a:latin typeface="Calibri"/>
                          <a:cs typeface="Calibri"/>
                        </a:rPr>
                        <a:t>5</a:t>
                      </a:r>
                    </a:p>
                  </a:txBody>
                  <a:tcPr marL="0" marR="0" marT="0" marB="0">
                    <a:lnL w="9651">
                      <a:solidFill>
                        <a:srgbClr val="0070C0"/>
                      </a:solidFill>
                      <a:prstDash val="solid"/>
                    </a:lnL>
                    <a:lnR w="9652">
                      <a:solidFill>
                        <a:srgbClr val="0070C0"/>
                      </a:solidFill>
                      <a:prstDash val="solid"/>
                    </a:lnR>
                    <a:lnT w="25653">
                      <a:solidFill>
                        <a:srgbClr val="0070C0"/>
                      </a:solidFill>
                      <a:prstDash val="solid"/>
                    </a:lnT>
                    <a:lnB w="16764">
                      <a:solidFill>
                        <a:srgbClr val="0070C0"/>
                      </a:solidFill>
                      <a:prstDash val="solid"/>
                    </a:lnB>
                    <a:solidFill>
                      <a:srgbClr val="DDEBF7"/>
                    </a:solidFill>
                  </a:tcPr>
                </a:tc>
                <a:tc>
                  <a:txBody>
                    <a:bodyPr/>
                    <a:lstStyle/>
                    <a:p>
                      <a:pPr marL="374015" marR="69215" indent="-309880">
                        <a:lnSpc>
                          <a:spcPct val="134700"/>
                        </a:lnSpc>
                      </a:pPr>
                      <a:r>
                        <a:rPr sz="1000" spc="10" dirty="0">
                          <a:latin typeface="Calibri"/>
                          <a:cs typeface="Calibri"/>
                        </a:rPr>
                        <a:t>Pu</a:t>
                      </a:r>
                      <a:r>
                        <a:rPr sz="1000" dirty="0">
                          <a:latin typeface="Calibri"/>
                          <a:cs typeface="Calibri"/>
                        </a:rPr>
                        <a:t>n</a:t>
                      </a:r>
                      <a:r>
                        <a:rPr sz="1000" spc="-5" dirty="0">
                          <a:latin typeface="Calibri"/>
                          <a:cs typeface="Calibri"/>
                        </a:rPr>
                        <a:t>t</a:t>
                      </a:r>
                      <a:r>
                        <a:rPr sz="1000" spc="35" dirty="0">
                          <a:latin typeface="Calibri"/>
                          <a:cs typeface="Calibri"/>
                        </a:rPr>
                        <a:t>e</a:t>
                      </a:r>
                      <a:r>
                        <a:rPr sz="1000" spc="-5" dirty="0">
                          <a:latin typeface="Calibri"/>
                          <a:cs typeface="Calibri"/>
                        </a:rPr>
                        <a:t>g</a:t>
                      </a:r>
                      <a:r>
                        <a:rPr sz="1000" spc="-10" dirty="0">
                          <a:latin typeface="Calibri"/>
                          <a:cs typeface="Calibri"/>
                        </a:rPr>
                        <a:t>g</a:t>
                      </a:r>
                      <a:r>
                        <a:rPr sz="1000" spc="35" dirty="0">
                          <a:latin typeface="Calibri"/>
                          <a:cs typeface="Calibri"/>
                        </a:rPr>
                        <a:t>i</a:t>
                      </a:r>
                      <a:r>
                        <a:rPr sz="1000" dirty="0">
                          <a:latin typeface="Calibri"/>
                          <a:cs typeface="Calibri"/>
                        </a:rPr>
                        <a:t>o</a:t>
                      </a:r>
                      <a:r>
                        <a:rPr sz="1000" spc="-15" dirty="0">
                          <a:latin typeface="Calibri"/>
                          <a:cs typeface="Calibri"/>
                        </a:rPr>
                        <a:t> </a:t>
                      </a:r>
                      <a:r>
                        <a:rPr sz="1000" dirty="0">
                          <a:latin typeface="Calibri"/>
                          <a:cs typeface="Calibri"/>
                        </a:rPr>
                        <a:t>p</a:t>
                      </a:r>
                      <a:r>
                        <a:rPr sz="1000" spc="35" dirty="0">
                          <a:latin typeface="Calibri"/>
                          <a:cs typeface="Calibri"/>
                        </a:rPr>
                        <a:t>e</a:t>
                      </a:r>
                      <a:r>
                        <a:rPr sz="1000" spc="-20" dirty="0">
                          <a:latin typeface="Calibri"/>
                          <a:cs typeface="Calibri"/>
                        </a:rPr>
                        <a:t>r</a:t>
                      </a:r>
                      <a:r>
                        <a:rPr sz="1000" spc="-25" dirty="0">
                          <a:latin typeface="Calibri"/>
                          <a:cs typeface="Calibri"/>
                        </a:rPr>
                        <a:t>c</a:t>
                      </a:r>
                      <a:r>
                        <a:rPr sz="1000" spc="35" dirty="0">
                          <a:latin typeface="Calibri"/>
                          <a:cs typeface="Calibri"/>
                        </a:rPr>
                        <a:t>e</a:t>
                      </a:r>
                      <a:r>
                        <a:rPr sz="1000" dirty="0">
                          <a:latin typeface="Calibri"/>
                          <a:cs typeface="Calibri"/>
                        </a:rPr>
                        <a:t>n</a:t>
                      </a:r>
                      <a:r>
                        <a:rPr sz="1000" spc="-5" dirty="0">
                          <a:latin typeface="Calibri"/>
                          <a:cs typeface="Calibri"/>
                        </a:rPr>
                        <a:t>t</a:t>
                      </a:r>
                      <a:r>
                        <a:rPr sz="1000" spc="10" dirty="0">
                          <a:latin typeface="Calibri"/>
                          <a:cs typeface="Calibri"/>
                        </a:rPr>
                        <a:t>u</a:t>
                      </a:r>
                      <a:r>
                        <a:rPr sz="1000" spc="-15" dirty="0">
                          <a:latin typeface="Calibri"/>
                          <a:cs typeface="Calibri"/>
                        </a:rPr>
                        <a:t>a</a:t>
                      </a:r>
                      <a:r>
                        <a:rPr sz="1000" spc="30" dirty="0">
                          <a:latin typeface="Calibri"/>
                          <a:cs typeface="Calibri"/>
                        </a:rPr>
                        <a:t>l</a:t>
                      </a:r>
                      <a:r>
                        <a:rPr sz="1000" dirty="0">
                          <a:latin typeface="Calibri"/>
                          <a:cs typeface="Calibri"/>
                        </a:rPr>
                        <a:t>e o</a:t>
                      </a:r>
                      <a:r>
                        <a:rPr sz="1000" spc="5" dirty="0">
                          <a:latin typeface="Calibri"/>
                          <a:cs typeface="Calibri"/>
                        </a:rPr>
                        <a:t>ss</a:t>
                      </a:r>
                      <a:r>
                        <a:rPr sz="1000" spc="35" dirty="0">
                          <a:latin typeface="Calibri"/>
                          <a:cs typeface="Calibri"/>
                        </a:rPr>
                        <a:t>e</a:t>
                      </a:r>
                      <a:r>
                        <a:rPr sz="1000" spc="-20" dirty="0">
                          <a:latin typeface="Calibri"/>
                          <a:cs typeface="Calibri"/>
                        </a:rPr>
                        <a:t>r</a:t>
                      </a:r>
                      <a:r>
                        <a:rPr sz="1000" spc="15" dirty="0">
                          <a:latin typeface="Calibri"/>
                          <a:cs typeface="Calibri"/>
                        </a:rPr>
                        <a:t>v</a:t>
                      </a:r>
                      <a:r>
                        <a:rPr sz="1000" spc="-15" dirty="0">
                          <a:latin typeface="Calibri"/>
                          <a:cs typeface="Calibri"/>
                        </a:rPr>
                        <a:t>a</a:t>
                      </a:r>
                      <a:r>
                        <a:rPr sz="1000" spc="-5" dirty="0">
                          <a:latin typeface="Calibri"/>
                          <a:cs typeface="Calibri"/>
                        </a:rPr>
                        <a:t>t</a:t>
                      </a:r>
                      <a:r>
                        <a:rPr sz="1000" dirty="0">
                          <a:latin typeface="Calibri"/>
                          <a:cs typeface="Calibri"/>
                        </a:rPr>
                        <a:t>o</a:t>
                      </a:r>
                      <a:r>
                        <a:rPr sz="1100" baseline="39682" dirty="0">
                          <a:latin typeface="Calibri"/>
                          <a:cs typeface="Calibri"/>
                        </a:rPr>
                        <a:t>6</a:t>
                      </a:r>
                      <a:endParaRPr sz="1100" baseline="39682">
                        <a:latin typeface="Calibri"/>
                        <a:cs typeface="Calibri"/>
                      </a:endParaRPr>
                    </a:p>
                  </a:txBody>
                  <a:tcPr marL="0" marR="0" marT="0" marB="0">
                    <a:lnL w="9652">
                      <a:solidFill>
                        <a:srgbClr val="0070C0"/>
                      </a:solidFill>
                      <a:prstDash val="solid"/>
                    </a:lnL>
                    <a:lnR w="9652">
                      <a:solidFill>
                        <a:srgbClr val="0070C0"/>
                      </a:solidFill>
                      <a:prstDash val="solid"/>
                    </a:lnR>
                    <a:lnT w="25399">
                      <a:solidFill>
                        <a:srgbClr val="0070C0"/>
                      </a:solidFill>
                      <a:prstDash val="solid"/>
                    </a:lnT>
                    <a:lnB w="16764">
                      <a:solidFill>
                        <a:srgbClr val="0070C0"/>
                      </a:solidFill>
                      <a:prstDash val="solid"/>
                    </a:lnB>
                    <a:solidFill>
                      <a:srgbClr val="DDEBF7"/>
                    </a:solidFill>
                  </a:tcPr>
                </a:tc>
                <a:tc>
                  <a:txBody>
                    <a:bodyPr/>
                    <a:lstStyle/>
                    <a:p>
                      <a:pPr marL="48260" marR="46355" indent="55880">
                        <a:lnSpc>
                          <a:spcPct val="134700"/>
                        </a:lnSpc>
                      </a:pPr>
                      <a:r>
                        <a:rPr sz="1000" i="1" spc="-20" dirty="0">
                          <a:latin typeface="Calibri"/>
                          <a:cs typeface="Calibri"/>
                        </a:rPr>
                        <a:t>c</a:t>
                      </a:r>
                      <a:r>
                        <a:rPr sz="1000" i="1" spc="20" dirty="0">
                          <a:latin typeface="Calibri"/>
                          <a:cs typeface="Calibri"/>
                        </a:rPr>
                        <a:t>h</a:t>
                      </a:r>
                      <a:r>
                        <a:rPr sz="1000" i="1" spc="-10" dirty="0">
                          <a:latin typeface="Calibri"/>
                          <a:cs typeface="Calibri"/>
                        </a:rPr>
                        <a:t>e</a:t>
                      </a:r>
                      <a:r>
                        <a:rPr sz="1000" i="1" spc="15" dirty="0">
                          <a:latin typeface="Calibri"/>
                          <a:cs typeface="Calibri"/>
                        </a:rPr>
                        <a:t>a</a:t>
                      </a:r>
                      <a:r>
                        <a:rPr sz="1000" i="1" dirty="0">
                          <a:latin typeface="Calibri"/>
                          <a:cs typeface="Calibri"/>
                        </a:rPr>
                        <a:t>t</a:t>
                      </a:r>
                      <a:r>
                        <a:rPr sz="1000" i="1" spc="-30" dirty="0">
                          <a:latin typeface="Calibri"/>
                          <a:cs typeface="Calibri"/>
                        </a:rPr>
                        <a:t>i</a:t>
                      </a:r>
                      <a:r>
                        <a:rPr sz="1000" i="1" spc="15" dirty="0">
                          <a:latin typeface="Calibri"/>
                          <a:cs typeface="Calibri"/>
                        </a:rPr>
                        <a:t>n</a:t>
                      </a:r>
                      <a:r>
                        <a:rPr sz="1000" i="1" dirty="0">
                          <a:latin typeface="Calibri"/>
                          <a:cs typeface="Calibri"/>
                        </a:rPr>
                        <a:t>g</a:t>
                      </a:r>
                      <a:r>
                        <a:rPr sz="1000" i="1" spc="-70" dirty="0">
                          <a:latin typeface="Calibri"/>
                          <a:cs typeface="Calibri"/>
                        </a:rPr>
                        <a:t> </a:t>
                      </a:r>
                      <a:r>
                        <a:rPr sz="1000" spc="35" dirty="0">
                          <a:latin typeface="Calibri"/>
                          <a:cs typeface="Calibri"/>
                        </a:rPr>
                        <a:t>in </a:t>
                      </a:r>
                      <a:r>
                        <a:rPr sz="1000" dirty="0">
                          <a:latin typeface="Calibri"/>
                          <a:cs typeface="Calibri"/>
                        </a:rPr>
                        <a:t>p</a:t>
                      </a:r>
                      <a:r>
                        <a:rPr sz="1000" spc="30" dirty="0">
                          <a:latin typeface="Calibri"/>
                          <a:cs typeface="Calibri"/>
                        </a:rPr>
                        <a:t>e</a:t>
                      </a:r>
                      <a:r>
                        <a:rPr sz="1000" spc="-15" dirty="0">
                          <a:latin typeface="Calibri"/>
                          <a:cs typeface="Calibri"/>
                        </a:rPr>
                        <a:t>r</a:t>
                      </a:r>
                      <a:r>
                        <a:rPr sz="1000" spc="-25" dirty="0">
                          <a:latin typeface="Calibri"/>
                          <a:cs typeface="Calibri"/>
                        </a:rPr>
                        <a:t>c</a:t>
                      </a:r>
                      <a:r>
                        <a:rPr sz="1000" spc="30" dirty="0">
                          <a:latin typeface="Calibri"/>
                          <a:cs typeface="Calibri"/>
                        </a:rPr>
                        <a:t>e</a:t>
                      </a:r>
                      <a:r>
                        <a:rPr sz="1000" spc="10" dirty="0">
                          <a:latin typeface="Calibri"/>
                          <a:cs typeface="Calibri"/>
                        </a:rPr>
                        <a:t>n</a:t>
                      </a:r>
                      <a:r>
                        <a:rPr sz="1000" spc="-5" dirty="0">
                          <a:latin typeface="Calibri"/>
                          <a:cs typeface="Calibri"/>
                        </a:rPr>
                        <a:t>t</a:t>
                      </a:r>
                      <a:r>
                        <a:rPr sz="1000" spc="10" dirty="0">
                          <a:latin typeface="Calibri"/>
                          <a:cs typeface="Calibri"/>
                        </a:rPr>
                        <a:t>u</a:t>
                      </a:r>
                      <a:r>
                        <a:rPr sz="1000" spc="-20" dirty="0">
                          <a:latin typeface="Calibri"/>
                          <a:cs typeface="Calibri"/>
                        </a:rPr>
                        <a:t>a</a:t>
                      </a:r>
                      <a:r>
                        <a:rPr sz="1000" spc="35" dirty="0">
                          <a:latin typeface="Calibri"/>
                          <a:cs typeface="Calibri"/>
                        </a:rPr>
                        <a:t>le</a:t>
                      </a:r>
                      <a:r>
                        <a:rPr sz="1100" baseline="39682" dirty="0">
                          <a:latin typeface="Calibri"/>
                          <a:cs typeface="Calibri"/>
                        </a:rPr>
                        <a:t>7</a:t>
                      </a:r>
                      <a:endParaRPr sz="1100" baseline="39682">
                        <a:latin typeface="Calibri"/>
                        <a:cs typeface="Calibri"/>
                      </a:endParaRPr>
                    </a:p>
                  </a:txBody>
                  <a:tcPr marL="0" marR="0" marT="0" marB="0">
                    <a:lnL w="9652">
                      <a:solidFill>
                        <a:srgbClr val="0070C0"/>
                      </a:solidFill>
                      <a:prstDash val="solid"/>
                    </a:lnL>
                    <a:lnR w="10161">
                      <a:solidFill>
                        <a:srgbClr val="0070C0"/>
                      </a:solidFill>
                      <a:prstDash val="solid"/>
                    </a:lnR>
                    <a:lnT w="20827">
                      <a:solidFill>
                        <a:srgbClr val="0070C0"/>
                      </a:solidFill>
                      <a:prstDash val="solid"/>
                    </a:lnT>
                    <a:lnB w="9652">
                      <a:solidFill>
                        <a:srgbClr val="0070C0"/>
                      </a:solidFill>
                      <a:prstDash val="solid"/>
                    </a:lnB>
                    <a:solidFill>
                      <a:srgbClr val="DDEBF7"/>
                    </a:solidFill>
                  </a:tcPr>
                </a:tc>
              </a:tr>
              <a:tr h="680657">
                <a:tc>
                  <a:txBody>
                    <a:bodyPr/>
                    <a:lstStyle/>
                    <a:p>
                      <a:pPr marL="276225" marR="283210" indent="64769">
                        <a:lnSpc>
                          <a:spcPct val="112500"/>
                        </a:lnSpc>
                      </a:pPr>
                      <a:r>
                        <a:rPr sz="1000" b="1" spc="-15" dirty="0" smtClean="0">
                          <a:latin typeface="Calibri"/>
                          <a:cs typeface="Calibri"/>
                        </a:rPr>
                        <a:t>I</a:t>
                      </a:r>
                      <a:r>
                        <a:rPr sz="1000" b="1" spc="25" dirty="0" smtClean="0">
                          <a:latin typeface="Calibri"/>
                          <a:cs typeface="Calibri"/>
                        </a:rPr>
                        <a:t>S</a:t>
                      </a:r>
                      <a:r>
                        <a:rPr sz="1000" b="1" spc="5" dirty="0" smtClean="0">
                          <a:latin typeface="Calibri"/>
                          <a:cs typeface="Calibri"/>
                        </a:rPr>
                        <a:t>T</a:t>
                      </a:r>
                      <a:r>
                        <a:rPr sz="1000" b="1" spc="-25" dirty="0" smtClean="0">
                          <a:latin typeface="Calibri"/>
                          <a:cs typeface="Calibri"/>
                        </a:rPr>
                        <a:t>I</a:t>
                      </a:r>
                      <a:r>
                        <a:rPr sz="1000" b="1" spc="5" dirty="0" smtClean="0">
                          <a:latin typeface="Calibri"/>
                          <a:cs typeface="Calibri"/>
                        </a:rPr>
                        <a:t>T</a:t>
                      </a:r>
                      <a:r>
                        <a:rPr sz="1000" b="1" spc="-30" dirty="0" smtClean="0">
                          <a:latin typeface="Calibri"/>
                          <a:cs typeface="Calibri"/>
                        </a:rPr>
                        <a:t>U</a:t>
                      </a:r>
                      <a:r>
                        <a:rPr sz="1000" b="1" dirty="0" smtClean="0">
                          <a:latin typeface="Calibri"/>
                          <a:cs typeface="Calibri"/>
                        </a:rPr>
                        <a:t>T</a:t>
                      </a:r>
                      <a:r>
                        <a:rPr lang="it-IT" sz="1000" b="1" dirty="0" smtClean="0">
                          <a:latin typeface="Calibri"/>
                          <a:cs typeface="Calibri"/>
                        </a:rPr>
                        <a:t>O</a:t>
                      </a:r>
                    </a:p>
                    <a:p>
                      <a:pPr marL="276225" marR="283210" indent="64769">
                        <a:lnSpc>
                          <a:spcPct val="112500"/>
                        </a:lnSpc>
                      </a:pPr>
                      <a:r>
                        <a:rPr lang="it-IT" sz="1000" b="1" dirty="0" smtClean="0">
                          <a:latin typeface="Calibri"/>
                          <a:cs typeface="Calibri"/>
                        </a:rPr>
                        <a:t>NAIC8A00V</a:t>
                      </a:r>
                      <a:endParaRPr sz="1000" dirty="0">
                        <a:latin typeface="Calibri"/>
                        <a:cs typeface="Calibri"/>
                      </a:endParaRPr>
                    </a:p>
                  </a:txBody>
                  <a:tcPr marL="0" marR="0" marT="0" marB="0">
                    <a:lnL w="9397">
                      <a:solidFill>
                        <a:srgbClr val="2F75B5"/>
                      </a:solidFill>
                      <a:prstDash val="solid"/>
                    </a:lnL>
                    <a:lnR w="9651">
                      <a:solidFill>
                        <a:srgbClr val="2F75B5"/>
                      </a:solidFill>
                      <a:prstDash val="solid"/>
                    </a:lnR>
                    <a:lnT w="16764">
                      <a:solidFill>
                        <a:srgbClr val="0070C0"/>
                      </a:solidFill>
                      <a:prstDash val="solid"/>
                    </a:lnT>
                    <a:lnB w="9398">
                      <a:solidFill>
                        <a:srgbClr val="2F75B5"/>
                      </a:solidFill>
                      <a:prstDash val="solid"/>
                    </a:lnB>
                  </a:tcPr>
                </a:tc>
                <a:tc>
                  <a:txBody>
                    <a:bodyPr/>
                    <a:lstStyle/>
                    <a:p>
                      <a:pPr marL="5715" algn="ctr">
                        <a:lnSpc>
                          <a:spcPct val="100000"/>
                        </a:lnSpc>
                      </a:pPr>
                      <a:r>
                        <a:rPr lang="it-IT" sz="1200" b="1" spc="20" dirty="0" smtClean="0">
                          <a:latin typeface="Calibri"/>
                          <a:cs typeface="Calibri"/>
                        </a:rPr>
                        <a:t>58,6</a:t>
                      </a:r>
                      <a:endParaRPr sz="1200" dirty="0">
                        <a:latin typeface="Calibri"/>
                        <a:cs typeface="Calibri"/>
                      </a:endParaRPr>
                    </a:p>
                  </a:txBody>
                  <a:tcPr marL="0" marR="0" marT="0" marB="0">
                    <a:lnL w="9651">
                      <a:solidFill>
                        <a:srgbClr val="2F75B5"/>
                      </a:solidFill>
                      <a:prstDash val="solid"/>
                    </a:lnL>
                    <a:lnR w="9652">
                      <a:solidFill>
                        <a:srgbClr val="2F75B5"/>
                      </a:solidFill>
                      <a:prstDash val="solid"/>
                    </a:lnR>
                    <a:lnT w="16764">
                      <a:solidFill>
                        <a:srgbClr val="0070C0"/>
                      </a:solidFill>
                      <a:prstDash val="solid"/>
                    </a:lnT>
                    <a:lnB w="9398">
                      <a:solidFill>
                        <a:srgbClr val="2F75B5"/>
                      </a:solidFill>
                      <a:prstDash val="solid"/>
                    </a:lnB>
                  </a:tcPr>
                </a:tc>
                <a:tc>
                  <a:txBody>
                    <a:bodyPr/>
                    <a:lstStyle/>
                    <a:p>
                      <a:pPr algn="ctr">
                        <a:lnSpc>
                          <a:spcPct val="100000"/>
                        </a:lnSpc>
                      </a:pPr>
                      <a:r>
                        <a:rPr sz="1200" b="1" spc="20" dirty="0" smtClean="0">
                          <a:latin typeface="Calibri"/>
                          <a:cs typeface="Calibri"/>
                        </a:rPr>
                        <a:t>9</a:t>
                      </a:r>
                      <a:r>
                        <a:rPr lang="it-IT" sz="1200" b="1" spc="20" dirty="0" smtClean="0">
                          <a:latin typeface="Calibri"/>
                          <a:cs typeface="Calibri"/>
                        </a:rPr>
                        <a:t>7,6</a:t>
                      </a:r>
                      <a:endParaRPr sz="1200" dirty="0">
                        <a:latin typeface="Calibri"/>
                        <a:cs typeface="Calibri"/>
                      </a:endParaRPr>
                    </a:p>
                  </a:txBody>
                  <a:tcPr marL="0" marR="0" marT="0" marB="0">
                    <a:lnL w="9652">
                      <a:solidFill>
                        <a:srgbClr val="2F75B5"/>
                      </a:solidFill>
                      <a:prstDash val="solid"/>
                    </a:lnL>
                    <a:lnR w="9652">
                      <a:solidFill>
                        <a:srgbClr val="2F75B5"/>
                      </a:solidFill>
                      <a:prstDash val="solid"/>
                    </a:lnR>
                    <a:lnT w="16764">
                      <a:solidFill>
                        <a:srgbClr val="0070C0"/>
                      </a:solidFill>
                      <a:prstDash val="solid"/>
                    </a:lnT>
                    <a:lnB w="9398">
                      <a:solidFill>
                        <a:srgbClr val="2F75B5"/>
                      </a:solidFill>
                      <a:prstDash val="solid"/>
                    </a:lnB>
                  </a:tcPr>
                </a:tc>
                <a:tc>
                  <a:txBody>
                    <a:bodyPr/>
                    <a:lstStyle/>
                    <a:p>
                      <a:pPr algn="ctr">
                        <a:lnSpc>
                          <a:spcPct val="100000"/>
                        </a:lnSpc>
                      </a:pPr>
                      <a:r>
                        <a:rPr lang="it-IT" sz="1200" b="1" spc="20" dirty="0" smtClean="0">
                          <a:latin typeface="Calibri"/>
                          <a:cs typeface="Calibri"/>
                        </a:rPr>
                        <a:t>205,9</a:t>
                      </a:r>
                      <a:endParaRPr sz="1200" dirty="0">
                        <a:latin typeface="Calibri"/>
                        <a:cs typeface="Calibri"/>
                      </a:endParaRPr>
                    </a:p>
                  </a:txBody>
                  <a:tcPr marL="0" marR="0" marT="0" marB="0">
                    <a:lnL w="9652">
                      <a:solidFill>
                        <a:srgbClr val="2F75B5"/>
                      </a:solidFill>
                      <a:prstDash val="solid"/>
                    </a:lnL>
                    <a:lnR w="9652">
                      <a:solidFill>
                        <a:srgbClr val="2F75B5"/>
                      </a:solidFill>
                      <a:prstDash val="solid"/>
                    </a:lnR>
                    <a:lnT w="16764">
                      <a:solidFill>
                        <a:srgbClr val="0070C0"/>
                      </a:solidFill>
                      <a:prstDash val="solid"/>
                    </a:lnT>
                    <a:lnB w="9398">
                      <a:solidFill>
                        <a:srgbClr val="2F75B5"/>
                      </a:solidFill>
                      <a:prstDash val="solid"/>
                    </a:lnB>
                  </a:tcPr>
                </a:tc>
                <a:tc>
                  <a:txBody>
                    <a:bodyPr/>
                    <a:lstStyle/>
                    <a:p>
                      <a:endParaRPr sz="1200" dirty="0">
                        <a:latin typeface="Calibri"/>
                        <a:cs typeface="Calibri"/>
                      </a:endParaRPr>
                    </a:p>
                  </a:txBody>
                  <a:tcPr marL="0" marR="0" marT="0" marB="0">
                    <a:lnL w="9652">
                      <a:solidFill>
                        <a:srgbClr val="2F75B5"/>
                      </a:solidFill>
                      <a:prstDash val="solid"/>
                    </a:lnL>
                    <a:lnR w="9651">
                      <a:solidFill>
                        <a:srgbClr val="2F75B5"/>
                      </a:solidFill>
                      <a:prstDash val="solid"/>
                    </a:lnR>
                    <a:lnT w="16764">
                      <a:solidFill>
                        <a:srgbClr val="0070C0"/>
                      </a:solidFill>
                      <a:prstDash val="solid"/>
                    </a:lnT>
                    <a:lnB w="9398">
                      <a:solidFill>
                        <a:srgbClr val="2F75B5"/>
                      </a:solidFill>
                      <a:prstDash val="solid"/>
                    </a:lnB>
                  </a:tcPr>
                </a:tc>
                <a:tc>
                  <a:txBody>
                    <a:bodyPr/>
                    <a:lstStyle/>
                    <a:p>
                      <a:endParaRPr sz="1200" dirty="0">
                        <a:latin typeface="Calibri"/>
                        <a:cs typeface="Calibri"/>
                      </a:endParaRPr>
                    </a:p>
                  </a:txBody>
                  <a:tcPr marL="0" marR="0" marT="0" marB="0">
                    <a:lnL w="9651">
                      <a:solidFill>
                        <a:srgbClr val="2F75B5"/>
                      </a:solidFill>
                      <a:prstDash val="solid"/>
                    </a:lnL>
                    <a:lnR w="9651">
                      <a:solidFill>
                        <a:srgbClr val="2F75B5"/>
                      </a:solidFill>
                      <a:prstDash val="solid"/>
                    </a:lnR>
                    <a:lnT w="16764">
                      <a:solidFill>
                        <a:srgbClr val="0070C0"/>
                      </a:solidFill>
                      <a:prstDash val="solid"/>
                    </a:lnT>
                    <a:lnB w="9398">
                      <a:solidFill>
                        <a:srgbClr val="2F75B5"/>
                      </a:solidFill>
                      <a:prstDash val="solid"/>
                    </a:lnB>
                  </a:tcPr>
                </a:tc>
                <a:tc>
                  <a:txBody>
                    <a:bodyPr/>
                    <a:lstStyle/>
                    <a:p>
                      <a:endParaRPr sz="1200" dirty="0">
                        <a:latin typeface="Calibri"/>
                        <a:cs typeface="Calibri"/>
                      </a:endParaRPr>
                    </a:p>
                  </a:txBody>
                  <a:tcPr marL="0" marR="0" marT="0" marB="0">
                    <a:lnL w="9651">
                      <a:solidFill>
                        <a:srgbClr val="2F75B5"/>
                      </a:solidFill>
                      <a:prstDash val="solid"/>
                    </a:lnL>
                    <a:lnR w="9652">
                      <a:solidFill>
                        <a:srgbClr val="2F75B5"/>
                      </a:solidFill>
                      <a:prstDash val="solid"/>
                    </a:lnR>
                    <a:lnT w="16764">
                      <a:solidFill>
                        <a:srgbClr val="0070C0"/>
                      </a:solidFill>
                      <a:prstDash val="solid"/>
                    </a:lnT>
                    <a:lnB w="9398">
                      <a:solidFill>
                        <a:srgbClr val="2F75B5"/>
                      </a:solidFill>
                      <a:prstDash val="solid"/>
                    </a:lnB>
                  </a:tcPr>
                </a:tc>
                <a:tc>
                  <a:txBody>
                    <a:bodyPr/>
                    <a:lstStyle/>
                    <a:p>
                      <a:pPr marL="5715" algn="ctr">
                        <a:lnSpc>
                          <a:spcPct val="100000"/>
                        </a:lnSpc>
                      </a:pPr>
                      <a:r>
                        <a:rPr lang="it-IT" sz="1200" b="1" spc="20" dirty="0" smtClean="0">
                          <a:latin typeface="Calibri"/>
                          <a:cs typeface="Calibri"/>
                        </a:rPr>
                        <a:t>61,9</a:t>
                      </a:r>
                      <a:endParaRPr sz="1200" dirty="0">
                        <a:latin typeface="Calibri"/>
                        <a:cs typeface="Calibri"/>
                      </a:endParaRPr>
                    </a:p>
                  </a:txBody>
                  <a:tcPr marL="0" marR="0" marT="0" marB="0">
                    <a:lnL w="9652">
                      <a:solidFill>
                        <a:srgbClr val="2F75B5"/>
                      </a:solidFill>
                      <a:prstDash val="solid"/>
                    </a:lnL>
                    <a:lnR w="9652">
                      <a:solidFill>
                        <a:srgbClr val="2F75B5"/>
                      </a:solidFill>
                      <a:prstDash val="solid"/>
                    </a:lnR>
                    <a:lnT w="16764">
                      <a:solidFill>
                        <a:srgbClr val="0070C0"/>
                      </a:solidFill>
                      <a:prstDash val="solid"/>
                    </a:lnT>
                    <a:lnB w="9398">
                      <a:solidFill>
                        <a:srgbClr val="2F75B5"/>
                      </a:solidFill>
                      <a:prstDash val="solid"/>
                    </a:lnB>
                  </a:tcPr>
                </a:tc>
                <a:tc>
                  <a:txBody>
                    <a:bodyPr/>
                    <a:lstStyle/>
                    <a:p>
                      <a:pPr marL="11430" algn="ctr">
                        <a:lnSpc>
                          <a:spcPct val="100000"/>
                        </a:lnSpc>
                      </a:pPr>
                      <a:r>
                        <a:rPr lang="it-IT" sz="1200" b="1" spc="25" dirty="0" smtClean="0">
                          <a:latin typeface="Calibri"/>
                          <a:cs typeface="Calibri"/>
                        </a:rPr>
                        <a:t>5,7</a:t>
                      </a:r>
                      <a:endParaRPr sz="1200" dirty="0">
                        <a:latin typeface="Calibri"/>
                        <a:cs typeface="Calibri"/>
                      </a:endParaRPr>
                    </a:p>
                  </a:txBody>
                  <a:tcPr marL="0" marR="0" marT="0" marB="0">
                    <a:lnL w="9652">
                      <a:solidFill>
                        <a:srgbClr val="2F75B5"/>
                      </a:solidFill>
                      <a:prstDash val="solid"/>
                    </a:lnL>
                    <a:lnR w="10160">
                      <a:solidFill>
                        <a:srgbClr val="2F75B5"/>
                      </a:solidFill>
                      <a:prstDash val="solid"/>
                    </a:lnR>
                    <a:lnT w="9652">
                      <a:solidFill>
                        <a:srgbClr val="0070C0"/>
                      </a:solidFill>
                      <a:prstDash val="solid"/>
                    </a:lnT>
                    <a:lnB w="9398">
                      <a:solidFill>
                        <a:srgbClr val="2F75B5"/>
                      </a:solidFill>
                      <a:prstDash val="solid"/>
                    </a:lnB>
                  </a:tcPr>
                </a:tc>
              </a:tr>
            </a:tbl>
          </a:graphicData>
        </a:graphic>
      </p:graphicFrame>
      <p:sp>
        <p:nvSpPr>
          <p:cNvPr id="2" name="object 2"/>
          <p:cNvSpPr txBox="1"/>
          <p:nvPr/>
        </p:nvSpPr>
        <p:spPr>
          <a:xfrm>
            <a:off x="707237" y="5595048"/>
            <a:ext cx="9297670" cy="1102958"/>
          </a:xfrm>
          <a:prstGeom prst="rect">
            <a:avLst/>
          </a:prstGeom>
        </p:spPr>
        <p:txBody>
          <a:bodyPr vert="horz" wrap="square" lIns="0" tIns="0" rIns="0" bIns="0" rtlCol="0">
            <a:spAutoFit/>
          </a:bodyPr>
          <a:lstStyle/>
          <a:p>
            <a:pPr marL="12699" marR="5080">
              <a:lnSpc>
                <a:spcPct val="101800"/>
              </a:lnSpc>
            </a:pPr>
            <a:r>
              <a:rPr sz="1400" spc="60" dirty="0">
                <a:latin typeface="Calibri"/>
                <a:cs typeface="Calibri"/>
              </a:rPr>
              <a:t>Nella</a:t>
            </a:r>
            <a:r>
              <a:rPr sz="1400" spc="44" dirty="0">
                <a:latin typeface="Calibri"/>
                <a:cs typeface="Calibri"/>
              </a:rPr>
              <a:t> </a:t>
            </a:r>
            <a:r>
              <a:rPr sz="1400" spc="-25" dirty="0">
                <a:latin typeface="Calibri"/>
                <a:cs typeface="Calibri"/>
              </a:rPr>
              <a:t>P</a:t>
            </a:r>
            <a:r>
              <a:rPr sz="1400" spc="-10" dirty="0">
                <a:latin typeface="Calibri"/>
                <a:cs typeface="Calibri"/>
              </a:rPr>
              <a:t>r</a:t>
            </a:r>
            <a:r>
              <a:rPr sz="1400" spc="-5" dirty="0">
                <a:latin typeface="Calibri"/>
                <a:cs typeface="Calibri"/>
              </a:rPr>
              <a:t>o</a:t>
            </a:r>
            <a:r>
              <a:rPr sz="1400" dirty="0">
                <a:latin typeface="Calibri"/>
                <a:cs typeface="Calibri"/>
              </a:rPr>
              <a:t>v</a:t>
            </a:r>
            <a:r>
              <a:rPr sz="1400" spc="-10" dirty="0">
                <a:latin typeface="Calibri"/>
                <a:cs typeface="Calibri"/>
              </a:rPr>
              <a:t>a</a:t>
            </a:r>
            <a:r>
              <a:rPr sz="1400" spc="10" dirty="0">
                <a:latin typeface="Calibri"/>
                <a:cs typeface="Calibri"/>
              </a:rPr>
              <a:t> </a:t>
            </a:r>
            <a:r>
              <a:rPr sz="1400" spc="-86" dirty="0">
                <a:latin typeface="Calibri"/>
                <a:cs typeface="Calibri"/>
              </a:rPr>
              <a:t>Naz</a:t>
            </a:r>
            <a:r>
              <a:rPr sz="1400" spc="-55" dirty="0">
                <a:latin typeface="Calibri"/>
                <a:cs typeface="Calibri"/>
              </a:rPr>
              <a:t>i</a:t>
            </a:r>
            <a:r>
              <a:rPr sz="1400" spc="-90" dirty="0">
                <a:latin typeface="Calibri"/>
                <a:cs typeface="Calibri"/>
              </a:rPr>
              <a:t>o</a:t>
            </a:r>
            <a:r>
              <a:rPr sz="1400" spc="-80" dirty="0">
                <a:latin typeface="Calibri"/>
                <a:cs typeface="Calibri"/>
              </a:rPr>
              <a:t>n</a:t>
            </a:r>
            <a:r>
              <a:rPr sz="1400" spc="-70" dirty="0">
                <a:latin typeface="Calibri"/>
                <a:cs typeface="Calibri"/>
              </a:rPr>
              <a:t>ale</a:t>
            </a:r>
            <a:r>
              <a:rPr sz="1400" spc="-30" dirty="0">
                <a:latin typeface="Calibri"/>
                <a:cs typeface="Calibri"/>
              </a:rPr>
              <a:t> </a:t>
            </a:r>
            <a:r>
              <a:rPr sz="1400" spc="-86" dirty="0">
                <a:latin typeface="Calibri"/>
                <a:cs typeface="Calibri"/>
              </a:rPr>
              <a:t>d</a:t>
            </a:r>
            <a:r>
              <a:rPr sz="1400" spc="-40" dirty="0">
                <a:latin typeface="Calibri"/>
                <a:cs typeface="Calibri"/>
              </a:rPr>
              <a:t>i</a:t>
            </a:r>
            <a:r>
              <a:rPr sz="1400" spc="-30" dirty="0">
                <a:latin typeface="Calibri"/>
                <a:cs typeface="Calibri"/>
              </a:rPr>
              <a:t> </a:t>
            </a:r>
            <a:r>
              <a:rPr sz="1400" spc="-90" dirty="0">
                <a:latin typeface="Calibri"/>
                <a:cs typeface="Calibri"/>
              </a:rPr>
              <a:t>Matemat</a:t>
            </a:r>
            <a:r>
              <a:rPr sz="1400" spc="-44" dirty="0">
                <a:latin typeface="Calibri"/>
                <a:cs typeface="Calibri"/>
              </a:rPr>
              <a:t>i</a:t>
            </a:r>
            <a:r>
              <a:rPr sz="1400" spc="-70" dirty="0">
                <a:latin typeface="Calibri"/>
                <a:cs typeface="Calibri"/>
              </a:rPr>
              <a:t>c</a:t>
            </a:r>
            <a:r>
              <a:rPr sz="1400" spc="-86" dirty="0">
                <a:latin typeface="Calibri"/>
                <a:cs typeface="Calibri"/>
              </a:rPr>
              <a:t>a</a:t>
            </a:r>
            <a:r>
              <a:rPr sz="1400" spc="75" dirty="0">
                <a:latin typeface="Calibri"/>
                <a:cs typeface="Calibri"/>
              </a:rPr>
              <a:t> </a:t>
            </a:r>
            <a:r>
              <a:rPr sz="1400" spc="-44" dirty="0">
                <a:latin typeface="Calibri"/>
                <a:cs typeface="Calibri"/>
              </a:rPr>
              <a:t>i</a:t>
            </a:r>
            <a:r>
              <a:rPr sz="1400" spc="-40" dirty="0">
                <a:latin typeface="Calibri"/>
                <a:cs typeface="Calibri"/>
              </a:rPr>
              <a:t>l</a:t>
            </a:r>
            <a:r>
              <a:rPr sz="1400" spc="-30" dirty="0">
                <a:latin typeface="Calibri"/>
                <a:cs typeface="Calibri"/>
              </a:rPr>
              <a:t> </a:t>
            </a:r>
            <a:r>
              <a:rPr sz="1400" spc="25" dirty="0">
                <a:latin typeface="Calibri"/>
                <a:cs typeface="Calibri"/>
              </a:rPr>
              <a:t>pun</a:t>
            </a:r>
            <a:r>
              <a:rPr sz="1400" spc="100" dirty="0">
                <a:latin typeface="Calibri"/>
                <a:cs typeface="Calibri"/>
              </a:rPr>
              <a:t>t</a:t>
            </a:r>
            <a:r>
              <a:rPr sz="1400" spc="55" dirty="0">
                <a:latin typeface="Calibri"/>
                <a:cs typeface="Calibri"/>
              </a:rPr>
              <a:t>e</a:t>
            </a:r>
            <a:r>
              <a:rPr sz="1400" spc="-50" dirty="0">
                <a:latin typeface="Calibri"/>
                <a:cs typeface="Calibri"/>
              </a:rPr>
              <a:t>g</a:t>
            </a:r>
            <a:r>
              <a:rPr sz="1400" spc="-60" dirty="0">
                <a:latin typeface="Calibri"/>
                <a:cs typeface="Calibri"/>
              </a:rPr>
              <a:t>gi</a:t>
            </a:r>
            <a:r>
              <a:rPr sz="1400" spc="-145" dirty="0">
                <a:latin typeface="Calibri"/>
                <a:cs typeface="Calibri"/>
              </a:rPr>
              <a:t>o</a:t>
            </a:r>
            <a:r>
              <a:rPr sz="1400" dirty="0">
                <a:latin typeface="Calibri"/>
                <a:cs typeface="Calibri"/>
              </a:rPr>
              <a:t> </a:t>
            </a:r>
            <a:r>
              <a:rPr sz="1400" spc="21" dirty="0">
                <a:latin typeface="Calibri"/>
                <a:cs typeface="Calibri"/>
              </a:rPr>
              <a:t>p</a:t>
            </a:r>
            <a:r>
              <a:rPr sz="1400" spc="70" dirty="0">
                <a:latin typeface="Calibri"/>
                <a:cs typeface="Calibri"/>
              </a:rPr>
              <a:t>e</a:t>
            </a:r>
            <a:r>
              <a:rPr sz="1400" spc="10" dirty="0">
                <a:latin typeface="Calibri"/>
                <a:cs typeface="Calibri"/>
              </a:rPr>
              <a:t>r</a:t>
            </a:r>
            <a:r>
              <a:rPr sz="1400" spc="-40" dirty="0">
                <a:latin typeface="Calibri"/>
                <a:cs typeface="Calibri"/>
              </a:rPr>
              <a:t>c</a:t>
            </a:r>
            <a:r>
              <a:rPr sz="1400" spc="55" dirty="0">
                <a:latin typeface="Calibri"/>
                <a:cs typeface="Calibri"/>
              </a:rPr>
              <a:t>e</a:t>
            </a:r>
            <a:r>
              <a:rPr sz="1400" spc="15" dirty="0">
                <a:latin typeface="Calibri"/>
                <a:cs typeface="Calibri"/>
              </a:rPr>
              <a:t>n</a:t>
            </a:r>
            <a:r>
              <a:rPr sz="1400" spc="100" dirty="0">
                <a:latin typeface="Calibri"/>
                <a:cs typeface="Calibri"/>
              </a:rPr>
              <a:t>t</a:t>
            </a:r>
            <a:r>
              <a:rPr sz="1400" spc="21" dirty="0">
                <a:latin typeface="Calibri"/>
                <a:cs typeface="Calibri"/>
              </a:rPr>
              <a:t>u</a:t>
            </a:r>
            <a:r>
              <a:rPr sz="1400" spc="40" dirty="0">
                <a:latin typeface="Calibri"/>
                <a:cs typeface="Calibri"/>
              </a:rPr>
              <a:t>a</a:t>
            </a:r>
            <a:r>
              <a:rPr sz="1400" spc="-100" dirty="0">
                <a:latin typeface="Calibri"/>
                <a:cs typeface="Calibri"/>
              </a:rPr>
              <a:t>le</a:t>
            </a:r>
            <a:r>
              <a:rPr sz="1400" dirty="0">
                <a:latin typeface="Calibri"/>
                <a:cs typeface="Calibri"/>
              </a:rPr>
              <a:t> </a:t>
            </a:r>
            <a:r>
              <a:rPr sz="1400" spc="-25" dirty="0">
                <a:latin typeface="Calibri"/>
                <a:cs typeface="Calibri"/>
              </a:rPr>
              <a:t>realizza</a:t>
            </a:r>
            <a:r>
              <a:rPr sz="1400" spc="-10" dirty="0">
                <a:latin typeface="Calibri"/>
                <a:cs typeface="Calibri"/>
              </a:rPr>
              <a:t>t</a:t>
            </a:r>
            <a:r>
              <a:rPr sz="1400" spc="-30" dirty="0">
                <a:latin typeface="Calibri"/>
                <a:cs typeface="Calibri"/>
              </a:rPr>
              <a:t>o</a:t>
            </a:r>
            <a:r>
              <a:rPr sz="1400" spc="70" dirty="0">
                <a:latin typeface="Calibri"/>
                <a:cs typeface="Calibri"/>
              </a:rPr>
              <a:t> </a:t>
            </a:r>
            <a:r>
              <a:rPr sz="1400" spc="-10" dirty="0">
                <a:latin typeface="Calibri"/>
                <a:cs typeface="Calibri"/>
              </a:rPr>
              <a:t>i</a:t>
            </a:r>
            <a:r>
              <a:rPr sz="1400" spc="-30" dirty="0">
                <a:latin typeface="Calibri"/>
                <a:cs typeface="Calibri"/>
              </a:rPr>
              <a:t>n</a:t>
            </a:r>
            <a:r>
              <a:rPr sz="1400" dirty="0">
                <a:latin typeface="Calibri"/>
                <a:cs typeface="Calibri"/>
              </a:rPr>
              <a:t> </a:t>
            </a:r>
            <a:r>
              <a:rPr sz="1400" spc="5" dirty="0">
                <a:latin typeface="Calibri"/>
                <a:cs typeface="Calibri"/>
              </a:rPr>
              <a:t>m</a:t>
            </a:r>
            <a:r>
              <a:rPr sz="1400" spc="70" dirty="0">
                <a:latin typeface="Calibri"/>
                <a:cs typeface="Calibri"/>
              </a:rPr>
              <a:t>e</a:t>
            </a:r>
            <a:r>
              <a:rPr sz="1400" spc="15" dirty="0">
                <a:latin typeface="Calibri"/>
                <a:cs typeface="Calibri"/>
              </a:rPr>
              <a:t>d</a:t>
            </a:r>
            <a:r>
              <a:rPr sz="1400" spc="-65" dirty="0">
                <a:latin typeface="Calibri"/>
                <a:cs typeface="Calibri"/>
              </a:rPr>
              <a:t>i</a:t>
            </a:r>
            <a:r>
              <a:rPr sz="1400" spc="40" dirty="0">
                <a:latin typeface="Calibri"/>
                <a:cs typeface="Calibri"/>
              </a:rPr>
              <a:t>a</a:t>
            </a:r>
            <a:r>
              <a:rPr sz="1400" spc="10" dirty="0">
                <a:latin typeface="Calibri"/>
                <a:cs typeface="Calibri"/>
              </a:rPr>
              <a:t> </a:t>
            </a:r>
            <a:r>
              <a:rPr sz="1400" spc="-30" dirty="0">
                <a:latin typeface="Calibri"/>
                <a:cs typeface="Calibri"/>
              </a:rPr>
              <a:t>dagli</a:t>
            </a:r>
            <a:r>
              <a:rPr sz="1400" spc="25" dirty="0">
                <a:latin typeface="Calibri"/>
                <a:cs typeface="Calibri"/>
              </a:rPr>
              <a:t> </a:t>
            </a:r>
            <a:r>
              <a:rPr sz="1400" spc="40" dirty="0">
                <a:latin typeface="Calibri"/>
                <a:cs typeface="Calibri"/>
              </a:rPr>
              <a:t>a</a:t>
            </a:r>
            <a:r>
              <a:rPr sz="1400" spc="-65" dirty="0">
                <a:latin typeface="Calibri"/>
                <a:cs typeface="Calibri"/>
              </a:rPr>
              <a:t>l</a:t>
            </a:r>
            <a:r>
              <a:rPr sz="1400" spc="25" dirty="0">
                <a:latin typeface="Calibri"/>
                <a:cs typeface="Calibri"/>
              </a:rPr>
              <a:t>un</a:t>
            </a:r>
            <a:r>
              <a:rPr sz="1400" spc="15" dirty="0">
                <a:latin typeface="Calibri"/>
                <a:cs typeface="Calibri"/>
              </a:rPr>
              <a:t>n</a:t>
            </a:r>
            <a:r>
              <a:rPr sz="1400" spc="-65" dirty="0">
                <a:latin typeface="Calibri"/>
                <a:cs typeface="Calibri"/>
              </a:rPr>
              <a:t>i</a:t>
            </a:r>
            <a:r>
              <a:rPr sz="1400" spc="-5" dirty="0">
                <a:latin typeface="Calibri"/>
                <a:cs typeface="Calibri"/>
              </a:rPr>
              <a:t> </a:t>
            </a:r>
            <a:r>
              <a:rPr sz="1400" spc="21" dirty="0">
                <a:latin typeface="Calibri"/>
                <a:cs typeface="Calibri"/>
              </a:rPr>
              <a:t>d</a:t>
            </a:r>
            <a:r>
              <a:rPr sz="1400" spc="65" dirty="0">
                <a:latin typeface="Calibri"/>
                <a:cs typeface="Calibri"/>
              </a:rPr>
              <a:t>e</a:t>
            </a:r>
            <a:r>
              <a:rPr sz="1400" spc="-65" dirty="0">
                <a:latin typeface="Calibri"/>
                <a:cs typeface="Calibri"/>
              </a:rPr>
              <a:t>ll</a:t>
            </a:r>
            <a:r>
              <a:rPr sz="1400" spc="65" dirty="0">
                <a:latin typeface="Calibri"/>
                <a:cs typeface="Calibri"/>
              </a:rPr>
              <a:t>e</a:t>
            </a:r>
            <a:r>
              <a:rPr sz="1400" spc="5" dirty="0">
                <a:latin typeface="Calibri"/>
                <a:cs typeface="Calibri"/>
              </a:rPr>
              <a:t> </a:t>
            </a:r>
            <a:r>
              <a:rPr sz="1400" spc="-25" dirty="0">
                <a:latin typeface="Calibri"/>
                <a:cs typeface="Calibri"/>
              </a:rPr>
              <a:t>classi</a:t>
            </a:r>
            <a:r>
              <a:rPr sz="1400" spc="-5" dirty="0">
                <a:latin typeface="Calibri"/>
                <a:cs typeface="Calibri"/>
              </a:rPr>
              <a:t> </a:t>
            </a:r>
            <a:r>
              <a:rPr sz="1400" spc="-15" dirty="0">
                <a:latin typeface="Calibri"/>
                <a:cs typeface="Calibri"/>
              </a:rPr>
              <a:t>terz</a:t>
            </a:r>
            <a:r>
              <a:rPr sz="1400" spc="-10" dirty="0">
                <a:latin typeface="Calibri"/>
                <a:cs typeface="Calibri"/>
              </a:rPr>
              <a:t>e</a:t>
            </a:r>
            <a:r>
              <a:rPr sz="1400" dirty="0">
                <a:latin typeface="Calibri"/>
                <a:cs typeface="Calibri"/>
              </a:rPr>
              <a:t> </a:t>
            </a:r>
            <a:r>
              <a:rPr sz="1400" spc="-135" dirty="0">
                <a:latin typeface="Calibri"/>
                <a:cs typeface="Calibri"/>
              </a:rPr>
              <a:t> </a:t>
            </a:r>
            <a:r>
              <a:rPr sz="1400" spc="21" dirty="0">
                <a:latin typeface="Calibri"/>
                <a:cs typeface="Calibri"/>
              </a:rPr>
              <a:t>d</a:t>
            </a:r>
            <a:r>
              <a:rPr sz="1400" spc="65" dirty="0">
                <a:latin typeface="Calibri"/>
                <a:cs typeface="Calibri"/>
              </a:rPr>
              <a:t>e</a:t>
            </a:r>
            <a:r>
              <a:rPr sz="1400" spc="-65" dirty="0">
                <a:latin typeface="Calibri"/>
                <a:cs typeface="Calibri"/>
              </a:rPr>
              <a:t>l</a:t>
            </a:r>
            <a:r>
              <a:rPr sz="1400" spc="-5" dirty="0">
                <a:latin typeface="Calibri"/>
                <a:cs typeface="Calibri"/>
              </a:rPr>
              <a:t> </a:t>
            </a:r>
            <a:r>
              <a:rPr sz="1400" spc="-25" dirty="0">
                <a:latin typeface="Calibri"/>
                <a:cs typeface="Calibri"/>
              </a:rPr>
              <a:t>n</a:t>
            </a:r>
            <a:r>
              <a:rPr sz="1400" spc="-10" dirty="0">
                <a:latin typeface="Calibri"/>
                <a:cs typeface="Calibri"/>
              </a:rPr>
              <a:t>o</a:t>
            </a:r>
            <a:r>
              <a:rPr sz="1400" dirty="0">
                <a:latin typeface="Calibri"/>
                <a:cs typeface="Calibri"/>
              </a:rPr>
              <a:t>s</a:t>
            </a:r>
            <a:r>
              <a:rPr sz="1400" spc="-10" dirty="0">
                <a:latin typeface="Calibri"/>
                <a:cs typeface="Calibri"/>
              </a:rPr>
              <a:t>t</a:t>
            </a:r>
            <a:r>
              <a:rPr sz="1400" spc="-21" dirty="0">
                <a:latin typeface="Calibri"/>
                <a:cs typeface="Calibri"/>
              </a:rPr>
              <a:t>r</a:t>
            </a:r>
            <a:r>
              <a:rPr sz="1400" spc="-10" dirty="0">
                <a:latin typeface="Calibri"/>
                <a:cs typeface="Calibri"/>
              </a:rPr>
              <a:t>o</a:t>
            </a:r>
            <a:r>
              <a:rPr sz="1400" dirty="0">
                <a:latin typeface="Calibri"/>
                <a:cs typeface="Calibri"/>
              </a:rPr>
              <a:t> </a:t>
            </a:r>
            <a:r>
              <a:rPr sz="1400" spc="-110" dirty="0">
                <a:latin typeface="Calibri"/>
                <a:cs typeface="Calibri"/>
              </a:rPr>
              <a:t> </a:t>
            </a:r>
            <a:r>
              <a:rPr sz="1400" spc="-65" dirty="0">
                <a:latin typeface="Calibri"/>
                <a:cs typeface="Calibri"/>
              </a:rPr>
              <a:t>i</a:t>
            </a:r>
            <a:r>
              <a:rPr sz="1400" spc="-15" dirty="0">
                <a:latin typeface="Calibri"/>
                <a:cs typeface="Calibri"/>
              </a:rPr>
              <a:t>s</a:t>
            </a:r>
            <a:r>
              <a:rPr sz="1400" spc="80" dirty="0">
                <a:latin typeface="Calibri"/>
                <a:cs typeface="Calibri"/>
              </a:rPr>
              <a:t>t</a:t>
            </a:r>
            <a:r>
              <a:rPr sz="1400" spc="-60" dirty="0">
                <a:latin typeface="Calibri"/>
                <a:cs typeface="Calibri"/>
              </a:rPr>
              <a:t>i</a:t>
            </a:r>
            <a:r>
              <a:rPr sz="1400" spc="86" dirty="0">
                <a:latin typeface="Calibri"/>
                <a:cs typeface="Calibri"/>
              </a:rPr>
              <a:t>t</a:t>
            </a:r>
            <a:r>
              <a:rPr sz="1400" spc="15" dirty="0">
                <a:latin typeface="Calibri"/>
                <a:cs typeface="Calibri"/>
              </a:rPr>
              <a:t>u</a:t>
            </a:r>
            <a:r>
              <a:rPr sz="1400" spc="86" dirty="0">
                <a:latin typeface="Calibri"/>
                <a:cs typeface="Calibri"/>
              </a:rPr>
              <a:t>t</a:t>
            </a:r>
            <a:r>
              <a:rPr sz="1400" spc="15" dirty="0">
                <a:latin typeface="Calibri"/>
                <a:cs typeface="Calibri"/>
              </a:rPr>
              <a:t>o</a:t>
            </a:r>
            <a:r>
              <a:rPr sz="1400" spc="-15" dirty="0">
                <a:latin typeface="Calibri"/>
                <a:cs typeface="Calibri"/>
              </a:rPr>
              <a:t>,</a:t>
            </a:r>
            <a:r>
              <a:rPr sz="1400" spc="-10" dirty="0">
                <a:latin typeface="Calibri"/>
                <a:cs typeface="Calibri"/>
              </a:rPr>
              <a:t> </a:t>
            </a:r>
            <a:r>
              <a:rPr sz="1400" spc="-21" dirty="0">
                <a:latin typeface="Calibri"/>
                <a:cs typeface="Calibri"/>
              </a:rPr>
              <a:t>al</a:t>
            </a:r>
            <a:r>
              <a:rPr sz="1400" spc="10" dirty="0">
                <a:latin typeface="Calibri"/>
                <a:cs typeface="Calibri"/>
              </a:rPr>
              <a:t> </a:t>
            </a:r>
            <a:r>
              <a:rPr sz="1400" spc="-15" dirty="0">
                <a:latin typeface="Calibri"/>
                <a:cs typeface="Calibri"/>
              </a:rPr>
              <a:t>nett</a:t>
            </a:r>
            <a:r>
              <a:rPr sz="1400" spc="-10" dirty="0">
                <a:latin typeface="Calibri"/>
                <a:cs typeface="Calibri"/>
              </a:rPr>
              <a:t>o</a:t>
            </a:r>
            <a:r>
              <a:rPr sz="1400" dirty="0">
                <a:latin typeface="Calibri"/>
                <a:cs typeface="Calibri"/>
              </a:rPr>
              <a:t> </a:t>
            </a:r>
            <a:r>
              <a:rPr sz="1400" spc="-15" dirty="0">
                <a:latin typeface="Calibri"/>
                <a:cs typeface="Calibri"/>
              </a:rPr>
              <a:t> </a:t>
            </a:r>
            <a:r>
              <a:rPr sz="1400" spc="21" dirty="0">
                <a:latin typeface="Calibri"/>
                <a:cs typeface="Calibri"/>
              </a:rPr>
              <a:t>d</a:t>
            </a:r>
            <a:r>
              <a:rPr sz="1400" spc="50" dirty="0">
                <a:latin typeface="Calibri"/>
                <a:cs typeface="Calibri"/>
              </a:rPr>
              <a:t>e</a:t>
            </a:r>
            <a:r>
              <a:rPr sz="1400" spc="-65" dirty="0">
                <a:latin typeface="Calibri"/>
                <a:cs typeface="Calibri"/>
              </a:rPr>
              <a:t>l</a:t>
            </a:r>
            <a:r>
              <a:rPr sz="1400" spc="10" dirty="0">
                <a:latin typeface="Calibri"/>
                <a:cs typeface="Calibri"/>
              </a:rPr>
              <a:t> </a:t>
            </a:r>
            <a:r>
              <a:rPr sz="1400" spc="-44" dirty="0">
                <a:latin typeface="Calibri"/>
                <a:cs typeface="Calibri"/>
              </a:rPr>
              <a:t>c</a:t>
            </a:r>
            <a:r>
              <a:rPr sz="1400" spc="25" dirty="0">
                <a:latin typeface="Calibri"/>
                <a:cs typeface="Calibri"/>
              </a:rPr>
              <a:t>h</a:t>
            </a:r>
            <a:r>
              <a:rPr sz="1400" spc="30" dirty="0">
                <a:latin typeface="Calibri"/>
                <a:cs typeface="Calibri"/>
              </a:rPr>
              <a:t>e</a:t>
            </a:r>
            <a:r>
              <a:rPr sz="1400" spc="114" dirty="0">
                <a:latin typeface="Calibri"/>
                <a:cs typeface="Calibri"/>
              </a:rPr>
              <a:t>a</a:t>
            </a:r>
            <a:r>
              <a:rPr sz="1400" spc="80" dirty="0">
                <a:latin typeface="Calibri"/>
                <a:cs typeface="Calibri"/>
              </a:rPr>
              <a:t>t</a:t>
            </a:r>
            <a:r>
              <a:rPr sz="1400" spc="-60" dirty="0">
                <a:latin typeface="Calibri"/>
                <a:cs typeface="Calibri"/>
              </a:rPr>
              <a:t>i</a:t>
            </a:r>
            <a:r>
              <a:rPr sz="1400" spc="15" dirty="0">
                <a:latin typeface="Calibri"/>
                <a:cs typeface="Calibri"/>
              </a:rPr>
              <a:t>n</a:t>
            </a:r>
            <a:r>
              <a:rPr sz="1400" spc="10" dirty="0">
                <a:latin typeface="Calibri"/>
                <a:cs typeface="Calibri"/>
              </a:rPr>
              <a:t>g</a:t>
            </a:r>
            <a:r>
              <a:rPr sz="1400" spc="-5" dirty="0">
                <a:latin typeface="Calibri"/>
                <a:cs typeface="Calibri"/>
              </a:rPr>
              <a:t> </a:t>
            </a:r>
            <a:r>
              <a:rPr sz="1400" spc="5" dirty="0">
                <a:latin typeface="Calibri"/>
                <a:cs typeface="Calibri"/>
              </a:rPr>
              <a:t>è</a:t>
            </a:r>
            <a:r>
              <a:rPr sz="1400" spc="-10" dirty="0">
                <a:latin typeface="Calibri"/>
                <a:cs typeface="Calibri"/>
              </a:rPr>
              <a:t> </a:t>
            </a:r>
            <a:r>
              <a:rPr sz="1400" dirty="0">
                <a:latin typeface="Calibri"/>
                <a:cs typeface="Calibri"/>
              </a:rPr>
              <a:t>d</a:t>
            </a:r>
            <a:r>
              <a:rPr sz="1400" spc="-5" dirty="0">
                <a:latin typeface="Calibri"/>
                <a:cs typeface="Calibri"/>
              </a:rPr>
              <a:t>e</a:t>
            </a:r>
            <a:r>
              <a:rPr sz="1400" spc="5" dirty="0">
                <a:latin typeface="Calibri"/>
                <a:cs typeface="Calibri"/>
              </a:rPr>
              <a:t>l</a:t>
            </a:r>
            <a:r>
              <a:rPr sz="1400" spc="-5" dirty="0">
                <a:latin typeface="Calibri"/>
                <a:cs typeface="Calibri"/>
              </a:rPr>
              <a:t> </a:t>
            </a:r>
            <a:r>
              <a:rPr lang="it-IT" sz="1400" dirty="0">
                <a:latin typeface="Calibri"/>
                <a:cs typeface="Calibri"/>
              </a:rPr>
              <a:t>58,6</a:t>
            </a:r>
            <a:r>
              <a:rPr sz="1400" dirty="0">
                <a:latin typeface="Calibri"/>
                <a:cs typeface="Calibri"/>
              </a:rPr>
              <a:t>%</a:t>
            </a:r>
            <a:r>
              <a:rPr sz="1400" spc="-15" dirty="0">
                <a:latin typeface="Calibri"/>
                <a:cs typeface="Calibri"/>
              </a:rPr>
              <a:t>,</a:t>
            </a:r>
            <a:r>
              <a:rPr sz="1400" dirty="0">
                <a:latin typeface="Calibri"/>
                <a:cs typeface="Calibri"/>
              </a:rPr>
              <a:t>  </a:t>
            </a:r>
            <a:r>
              <a:rPr sz="1400" spc="5" dirty="0">
                <a:latin typeface="Calibri"/>
                <a:cs typeface="Calibri"/>
              </a:rPr>
              <a:t>r</a:t>
            </a:r>
            <a:r>
              <a:rPr sz="1400" spc="-65" dirty="0">
                <a:latin typeface="Calibri"/>
                <a:cs typeface="Calibri"/>
              </a:rPr>
              <a:t>i</a:t>
            </a:r>
            <a:r>
              <a:rPr sz="1400" spc="-5" dirty="0">
                <a:latin typeface="Calibri"/>
                <a:cs typeface="Calibri"/>
              </a:rPr>
              <a:t>s</a:t>
            </a:r>
            <a:r>
              <a:rPr sz="1400" spc="15" dirty="0">
                <a:latin typeface="Calibri"/>
                <a:cs typeface="Calibri"/>
              </a:rPr>
              <a:t>u</a:t>
            </a:r>
            <a:r>
              <a:rPr sz="1400" spc="-60" dirty="0">
                <a:latin typeface="Calibri"/>
                <a:cs typeface="Calibri"/>
              </a:rPr>
              <a:t>l</a:t>
            </a:r>
            <a:r>
              <a:rPr sz="1400" spc="100" dirty="0">
                <a:latin typeface="Calibri"/>
                <a:cs typeface="Calibri"/>
              </a:rPr>
              <a:t>t</a:t>
            </a:r>
            <a:r>
              <a:rPr sz="1400" spc="40" dirty="0">
                <a:latin typeface="Calibri"/>
                <a:cs typeface="Calibri"/>
              </a:rPr>
              <a:t>a</a:t>
            </a:r>
            <a:r>
              <a:rPr lang="it-IT" sz="1400" spc="40" dirty="0">
                <a:latin typeface="Calibri"/>
                <a:cs typeface="Calibri"/>
              </a:rPr>
              <a:t> </a:t>
            </a:r>
            <a:r>
              <a:rPr lang="it-IT" sz="1400" dirty="0">
                <a:latin typeface="Calibri"/>
                <a:cs typeface="Calibri"/>
              </a:rPr>
              <a:t>lievemente </a:t>
            </a:r>
            <a:r>
              <a:rPr sz="1400" dirty="0">
                <a:latin typeface="Calibri"/>
                <a:cs typeface="Calibri"/>
              </a:rPr>
              <a:t>s</a:t>
            </a:r>
            <a:r>
              <a:rPr sz="1400" spc="21" dirty="0">
                <a:latin typeface="Calibri"/>
                <a:cs typeface="Calibri"/>
              </a:rPr>
              <a:t>u</a:t>
            </a:r>
            <a:r>
              <a:rPr sz="1400" spc="25" dirty="0">
                <a:latin typeface="Calibri"/>
                <a:cs typeface="Calibri"/>
              </a:rPr>
              <a:t>p</a:t>
            </a:r>
            <a:r>
              <a:rPr sz="1400" spc="55" dirty="0">
                <a:latin typeface="Calibri"/>
                <a:cs typeface="Calibri"/>
              </a:rPr>
              <a:t>e</a:t>
            </a:r>
            <a:r>
              <a:rPr sz="1400" spc="5" dirty="0">
                <a:latin typeface="Calibri"/>
                <a:cs typeface="Calibri"/>
              </a:rPr>
              <a:t>r</a:t>
            </a:r>
            <a:r>
              <a:rPr sz="1400" spc="-44" dirty="0">
                <a:latin typeface="Calibri"/>
                <a:cs typeface="Calibri"/>
              </a:rPr>
              <a:t>i</a:t>
            </a:r>
            <a:r>
              <a:rPr sz="1400" spc="25" dirty="0">
                <a:latin typeface="Calibri"/>
                <a:cs typeface="Calibri"/>
              </a:rPr>
              <a:t>o</a:t>
            </a:r>
            <a:r>
              <a:rPr sz="1400" spc="10" dirty="0">
                <a:latin typeface="Calibri"/>
                <a:cs typeface="Calibri"/>
              </a:rPr>
              <a:t>re</a:t>
            </a:r>
            <a:r>
              <a:rPr sz="1400" dirty="0">
                <a:latin typeface="Calibri"/>
                <a:cs typeface="Calibri"/>
              </a:rPr>
              <a:t> </a:t>
            </a:r>
            <a:r>
              <a:rPr sz="1400" spc="5" dirty="0">
                <a:latin typeface="Calibri"/>
                <a:cs typeface="Calibri"/>
              </a:rPr>
              <a:t>r</a:t>
            </a:r>
            <a:r>
              <a:rPr sz="1400" spc="-65" dirty="0">
                <a:latin typeface="Calibri"/>
                <a:cs typeface="Calibri"/>
              </a:rPr>
              <a:t>i</a:t>
            </a:r>
            <a:r>
              <a:rPr sz="1400" spc="-5" dirty="0">
                <a:latin typeface="Calibri"/>
                <a:cs typeface="Calibri"/>
              </a:rPr>
              <a:t>s</a:t>
            </a:r>
            <a:r>
              <a:rPr sz="1400" spc="21" dirty="0">
                <a:latin typeface="Calibri"/>
                <a:cs typeface="Calibri"/>
              </a:rPr>
              <a:t>p</a:t>
            </a:r>
            <a:r>
              <a:rPr sz="1400" spc="65" dirty="0">
                <a:latin typeface="Calibri"/>
                <a:cs typeface="Calibri"/>
              </a:rPr>
              <a:t>e</a:t>
            </a:r>
            <a:r>
              <a:rPr sz="1400" spc="100" dirty="0">
                <a:latin typeface="Calibri"/>
                <a:cs typeface="Calibri"/>
              </a:rPr>
              <a:t>t</a:t>
            </a:r>
            <a:r>
              <a:rPr sz="1400" spc="80" dirty="0">
                <a:latin typeface="Calibri"/>
                <a:cs typeface="Calibri"/>
              </a:rPr>
              <a:t>t</a:t>
            </a:r>
            <a:r>
              <a:rPr sz="1400" spc="25" dirty="0">
                <a:latin typeface="Calibri"/>
                <a:cs typeface="Calibri"/>
              </a:rPr>
              <a:t>o</a:t>
            </a:r>
            <a:r>
              <a:rPr sz="1400" spc="-10" dirty="0">
                <a:latin typeface="Calibri"/>
                <a:cs typeface="Calibri"/>
              </a:rPr>
              <a:t> a</a:t>
            </a:r>
            <a:r>
              <a:rPr sz="1400" spc="55" dirty="0">
                <a:latin typeface="Calibri"/>
                <a:cs typeface="Calibri"/>
              </a:rPr>
              <a:t> </a:t>
            </a:r>
            <a:r>
              <a:rPr sz="1400" spc="-30" dirty="0">
                <a:latin typeface="Calibri"/>
                <a:cs typeface="Calibri"/>
              </a:rPr>
              <a:t>quel</a:t>
            </a:r>
            <a:r>
              <a:rPr sz="1400" spc="-10" dirty="0">
                <a:latin typeface="Calibri"/>
                <a:cs typeface="Calibri"/>
              </a:rPr>
              <a:t>l</a:t>
            </a:r>
            <a:r>
              <a:rPr sz="1400" spc="-30" dirty="0">
                <a:latin typeface="Calibri"/>
                <a:cs typeface="Calibri"/>
              </a:rPr>
              <a:t>o</a:t>
            </a:r>
            <a:r>
              <a:rPr sz="1400" spc="40" dirty="0">
                <a:latin typeface="Calibri"/>
                <a:cs typeface="Calibri"/>
              </a:rPr>
              <a:t> </a:t>
            </a:r>
            <a:r>
              <a:rPr sz="1400" spc="15" dirty="0">
                <a:latin typeface="Calibri"/>
                <a:cs typeface="Calibri"/>
              </a:rPr>
              <a:t>d</a:t>
            </a:r>
            <a:r>
              <a:rPr sz="1400" spc="65" dirty="0">
                <a:latin typeface="Calibri"/>
                <a:cs typeface="Calibri"/>
              </a:rPr>
              <a:t>e</a:t>
            </a:r>
            <a:r>
              <a:rPr sz="1400" spc="-65" dirty="0">
                <a:latin typeface="Calibri"/>
                <a:cs typeface="Calibri"/>
              </a:rPr>
              <a:t>ll</a:t>
            </a:r>
            <a:r>
              <a:rPr sz="1400" spc="-95" dirty="0">
                <a:latin typeface="Calibri"/>
                <a:cs typeface="Calibri"/>
              </a:rPr>
              <a:t>’</a:t>
            </a:r>
            <a:r>
              <a:rPr sz="1400" spc="-90" dirty="0">
                <a:latin typeface="Calibri"/>
                <a:cs typeface="Calibri"/>
              </a:rPr>
              <a:t>I</a:t>
            </a:r>
            <a:r>
              <a:rPr sz="1400" spc="86" dirty="0">
                <a:latin typeface="Calibri"/>
                <a:cs typeface="Calibri"/>
              </a:rPr>
              <a:t>t</a:t>
            </a:r>
            <a:r>
              <a:rPr sz="1400" spc="21" dirty="0">
                <a:latin typeface="Calibri"/>
                <a:cs typeface="Calibri"/>
              </a:rPr>
              <a:t>a</a:t>
            </a:r>
            <a:r>
              <a:rPr sz="1400" spc="-65" dirty="0">
                <a:latin typeface="Calibri"/>
                <a:cs typeface="Calibri"/>
              </a:rPr>
              <a:t>l</a:t>
            </a:r>
            <a:r>
              <a:rPr sz="1400" spc="-44" dirty="0">
                <a:latin typeface="Calibri"/>
                <a:cs typeface="Calibri"/>
              </a:rPr>
              <a:t>i</a:t>
            </a:r>
            <a:r>
              <a:rPr sz="1400" spc="40" dirty="0">
                <a:latin typeface="Calibri"/>
                <a:cs typeface="Calibri"/>
              </a:rPr>
              <a:t>a</a:t>
            </a:r>
            <a:r>
              <a:rPr sz="1400" spc="-5" dirty="0">
                <a:latin typeface="Calibri"/>
                <a:cs typeface="Calibri"/>
              </a:rPr>
              <a:t> </a:t>
            </a:r>
            <a:r>
              <a:rPr sz="1400" spc="21" dirty="0">
                <a:latin typeface="Calibri"/>
                <a:cs typeface="Calibri"/>
              </a:rPr>
              <a:t>n</a:t>
            </a:r>
            <a:r>
              <a:rPr sz="1400" spc="65" dirty="0">
                <a:latin typeface="Calibri"/>
                <a:cs typeface="Calibri"/>
              </a:rPr>
              <a:t>e</a:t>
            </a:r>
            <a:r>
              <a:rPr sz="1400" spc="-65" dirty="0">
                <a:latin typeface="Calibri"/>
                <a:cs typeface="Calibri"/>
              </a:rPr>
              <a:t>l</a:t>
            </a:r>
            <a:r>
              <a:rPr sz="1400" dirty="0">
                <a:latin typeface="Calibri"/>
                <a:cs typeface="Calibri"/>
              </a:rPr>
              <a:t> </a:t>
            </a:r>
            <a:r>
              <a:rPr sz="1400" spc="-15" dirty="0">
                <a:latin typeface="Calibri"/>
                <a:cs typeface="Calibri"/>
              </a:rPr>
              <a:t>s</a:t>
            </a:r>
            <a:r>
              <a:rPr sz="1400" spc="-21" dirty="0">
                <a:latin typeface="Calibri"/>
                <a:cs typeface="Calibri"/>
              </a:rPr>
              <a:t>u</a:t>
            </a:r>
            <a:r>
              <a:rPr sz="1400" spc="-10" dirty="0">
                <a:latin typeface="Calibri"/>
                <a:cs typeface="Calibri"/>
              </a:rPr>
              <a:t>o</a:t>
            </a:r>
            <a:r>
              <a:rPr sz="1400" spc="80" dirty="0">
                <a:latin typeface="Calibri"/>
                <a:cs typeface="Calibri"/>
              </a:rPr>
              <a:t> </a:t>
            </a:r>
            <a:r>
              <a:rPr sz="1400" spc="-44" dirty="0">
                <a:latin typeface="Calibri"/>
                <a:cs typeface="Calibri"/>
              </a:rPr>
              <a:t>c</a:t>
            </a:r>
            <a:r>
              <a:rPr sz="1400" spc="30" dirty="0">
                <a:latin typeface="Calibri"/>
                <a:cs typeface="Calibri"/>
              </a:rPr>
              <a:t>o</a:t>
            </a:r>
            <a:r>
              <a:rPr sz="1400" spc="15" dirty="0">
                <a:latin typeface="Calibri"/>
                <a:cs typeface="Calibri"/>
              </a:rPr>
              <a:t>mp</a:t>
            </a:r>
            <a:r>
              <a:rPr sz="1400" spc="-60" dirty="0">
                <a:latin typeface="Calibri"/>
                <a:cs typeface="Calibri"/>
              </a:rPr>
              <a:t>l</a:t>
            </a:r>
            <a:r>
              <a:rPr sz="1400" spc="65" dirty="0">
                <a:latin typeface="Calibri"/>
                <a:cs typeface="Calibri"/>
              </a:rPr>
              <a:t>e</a:t>
            </a:r>
            <a:r>
              <a:rPr sz="1400" spc="-15" dirty="0">
                <a:latin typeface="Calibri"/>
                <a:cs typeface="Calibri"/>
              </a:rPr>
              <a:t>s</a:t>
            </a:r>
            <a:r>
              <a:rPr sz="1400" dirty="0">
                <a:latin typeface="Calibri"/>
                <a:cs typeface="Calibri"/>
              </a:rPr>
              <a:t>s</a:t>
            </a:r>
            <a:r>
              <a:rPr sz="1400" spc="25" dirty="0">
                <a:latin typeface="Calibri"/>
                <a:cs typeface="Calibri"/>
              </a:rPr>
              <a:t>o</a:t>
            </a:r>
            <a:r>
              <a:rPr sz="1400" spc="21" dirty="0">
                <a:latin typeface="Calibri"/>
                <a:cs typeface="Calibri"/>
              </a:rPr>
              <a:t> </a:t>
            </a:r>
            <a:r>
              <a:rPr sz="1400" spc="25" dirty="0">
                <a:latin typeface="Calibri"/>
                <a:cs typeface="Calibri"/>
              </a:rPr>
              <a:t>(</a:t>
            </a:r>
            <a:r>
              <a:rPr lang="it-IT" sz="1400" spc="25" dirty="0">
                <a:latin typeface="Calibri"/>
                <a:cs typeface="Calibri"/>
              </a:rPr>
              <a:t>50.6</a:t>
            </a:r>
            <a:r>
              <a:rPr sz="1400" spc="25" dirty="0">
                <a:latin typeface="Calibri"/>
                <a:cs typeface="Calibri"/>
              </a:rPr>
              <a:t>%</a:t>
            </a:r>
            <a:r>
              <a:rPr sz="1400" spc="21" dirty="0">
                <a:latin typeface="Calibri"/>
                <a:cs typeface="Calibri"/>
              </a:rPr>
              <a:t>)</a:t>
            </a:r>
            <a:r>
              <a:rPr sz="1400" spc="-15" dirty="0">
                <a:latin typeface="Calibri"/>
                <a:cs typeface="Calibri"/>
              </a:rPr>
              <a:t>,</a:t>
            </a:r>
            <a:r>
              <a:rPr sz="1400" dirty="0">
                <a:latin typeface="Calibri"/>
                <a:cs typeface="Calibri"/>
              </a:rPr>
              <a:t> </a:t>
            </a:r>
            <a:r>
              <a:rPr sz="1400" spc="-10" dirty="0">
                <a:latin typeface="Calibri"/>
                <a:cs typeface="Calibri"/>
              </a:rPr>
              <a:t>e</a:t>
            </a:r>
            <a:r>
              <a:rPr sz="1400" spc="-5" dirty="0">
                <a:latin typeface="Calibri"/>
                <a:cs typeface="Calibri"/>
              </a:rPr>
              <a:t> </a:t>
            </a:r>
            <a:r>
              <a:rPr lang="it-IT" sz="1400" spc="-5" dirty="0">
                <a:latin typeface="Calibri"/>
                <a:cs typeface="Calibri"/>
              </a:rPr>
              <a:t>nettamente più elevato rispetto</a:t>
            </a:r>
            <a:r>
              <a:rPr sz="1400" dirty="0">
                <a:latin typeface="Calibri"/>
                <a:cs typeface="Calibri"/>
              </a:rPr>
              <a:t> </a:t>
            </a:r>
            <a:r>
              <a:rPr sz="1400" spc="-5" dirty="0">
                <a:latin typeface="Calibri"/>
                <a:cs typeface="Calibri"/>
              </a:rPr>
              <a:t>ai </a:t>
            </a:r>
            <a:r>
              <a:rPr sz="1400" spc="-15" dirty="0">
                <a:latin typeface="Calibri"/>
                <a:cs typeface="Calibri"/>
              </a:rPr>
              <a:t>puntegg</a:t>
            </a:r>
            <a:r>
              <a:rPr sz="1400" spc="-5" dirty="0">
                <a:latin typeface="Calibri"/>
                <a:cs typeface="Calibri"/>
              </a:rPr>
              <a:t>i</a:t>
            </a:r>
            <a:r>
              <a:rPr sz="1400" dirty="0">
                <a:latin typeface="Calibri"/>
                <a:cs typeface="Calibri"/>
              </a:rPr>
              <a:t> </a:t>
            </a:r>
            <a:r>
              <a:rPr sz="1400" spc="5" dirty="0">
                <a:latin typeface="Calibri"/>
                <a:cs typeface="Calibri"/>
              </a:rPr>
              <a:t> </a:t>
            </a:r>
            <a:r>
              <a:rPr sz="1400" spc="-15" dirty="0">
                <a:latin typeface="Calibri"/>
                <a:cs typeface="Calibri"/>
              </a:rPr>
              <a:t>dell</a:t>
            </a:r>
            <a:r>
              <a:rPr sz="1400" spc="-10" dirty="0">
                <a:latin typeface="Calibri"/>
                <a:cs typeface="Calibri"/>
              </a:rPr>
              <a:t>a</a:t>
            </a:r>
            <a:r>
              <a:rPr sz="1400" spc="5" dirty="0">
                <a:latin typeface="Calibri"/>
                <a:cs typeface="Calibri"/>
              </a:rPr>
              <a:t> </a:t>
            </a:r>
            <a:r>
              <a:rPr sz="1400" spc="-10" dirty="0">
                <a:latin typeface="Calibri"/>
                <a:cs typeface="Calibri"/>
              </a:rPr>
              <a:t>Regione</a:t>
            </a:r>
            <a:r>
              <a:rPr sz="1400" dirty="0">
                <a:latin typeface="Calibri"/>
                <a:cs typeface="Calibri"/>
              </a:rPr>
              <a:t> </a:t>
            </a:r>
            <a:r>
              <a:rPr lang="it-IT" sz="1400" spc="-15" dirty="0">
                <a:latin typeface="Calibri"/>
                <a:cs typeface="Calibri"/>
              </a:rPr>
              <a:t>Campania </a:t>
            </a:r>
            <a:r>
              <a:rPr sz="1400" dirty="0">
                <a:latin typeface="Calibri"/>
                <a:cs typeface="Calibri"/>
              </a:rPr>
              <a:t> (</a:t>
            </a:r>
            <a:r>
              <a:rPr lang="it-IT" sz="1400" spc="-10" dirty="0">
                <a:latin typeface="Calibri"/>
                <a:cs typeface="Calibri"/>
              </a:rPr>
              <a:t>43,7</a:t>
            </a:r>
            <a:r>
              <a:rPr sz="1400" spc="-10" dirty="0">
                <a:latin typeface="Calibri"/>
                <a:cs typeface="Calibri"/>
              </a:rPr>
              <a:t>%</a:t>
            </a:r>
            <a:r>
              <a:rPr sz="1400" spc="-10" dirty="0">
                <a:latin typeface="Calibri"/>
                <a:cs typeface="Calibri"/>
              </a:rPr>
              <a:t>)</a:t>
            </a:r>
            <a:r>
              <a:rPr sz="1400" dirty="0">
                <a:latin typeface="Calibri"/>
                <a:cs typeface="Calibri"/>
              </a:rPr>
              <a:t> </a:t>
            </a:r>
            <a:r>
              <a:rPr sz="1400" spc="-10" dirty="0">
                <a:latin typeface="Calibri"/>
                <a:cs typeface="Calibri"/>
              </a:rPr>
              <a:t>e</a:t>
            </a:r>
            <a:r>
              <a:rPr sz="1400" dirty="0">
                <a:latin typeface="Calibri"/>
                <a:cs typeface="Calibri"/>
              </a:rPr>
              <a:t> </a:t>
            </a:r>
            <a:r>
              <a:rPr sz="1400" spc="21" dirty="0">
                <a:latin typeface="Calibri"/>
                <a:cs typeface="Calibri"/>
              </a:rPr>
              <a:t>d</a:t>
            </a:r>
            <a:r>
              <a:rPr sz="1400" spc="65" dirty="0">
                <a:latin typeface="Calibri"/>
                <a:cs typeface="Calibri"/>
              </a:rPr>
              <a:t>e</a:t>
            </a:r>
            <a:r>
              <a:rPr sz="1400" spc="-65" dirty="0">
                <a:latin typeface="Calibri"/>
                <a:cs typeface="Calibri"/>
              </a:rPr>
              <a:t>l</a:t>
            </a:r>
            <a:r>
              <a:rPr sz="1400" spc="40" dirty="0">
                <a:latin typeface="Calibri"/>
                <a:cs typeface="Calibri"/>
              </a:rPr>
              <a:t> </a:t>
            </a:r>
            <a:r>
              <a:rPr lang="it-IT" sz="1400" spc="-165" dirty="0">
                <a:latin typeface="Calibri"/>
                <a:cs typeface="Calibri"/>
              </a:rPr>
              <a:t>Sud</a:t>
            </a:r>
            <a:r>
              <a:rPr sz="1400" spc="55" dirty="0">
                <a:latin typeface="Calibri"/>
                <a:cs typeface="Calibri"/>
              </a:rPr>
              <a:t> </a:t>
            </a:r>
            <a:r>
              <a:rPr sz="1400" spc="30" dirty="0">
                <a:latin typeface="Calibri"/>
                <a:cs typeface="Calibri"/>
              </a:rPr>
              <a:t>(</a:t>
            </a:r>
            <a:r>
              <a:rPr sz="1400" spc="30" dirty="0">
                <a:latin typeface="Calibri"/>
                <a:cs typeface="Calibri"/>
              </a:rPr>
              <a:t>4</a:t>
            </a:r>
            <a:r>
              <a:rPr lang="it-IT" sz="1400" spc="25" dirty="0">
                <a:latin typeface="Calibri"/>
                <a:cs typeface="Calibri"/>
              </a:rPr>
              <a:t>6,4</a:t>
            </a:r>
            <a:r>
              <a:rPr sz="1400" spc="30" dirty="0">
                <a:latin typeface="Calibri"/>
                <a:cs typeface="Calibri"/>
              </a:rPr>
              <a:t>%</a:t>
            </a:r>
            <a:r>
              <a:rPr sz="1400" spc="30" dirty="0">
                <a:latin typeface="Calibri"/>
                <a:cs typeface="Calibri"/>
              </a:rPr>
              <a:t>)</a:t>
            </a:r>
            <a:r>
              <a:rPr sz="1400" dirty="0">
                <a:latin typeface="Calibri"/>
                <a:cs typeface="Calibri"/>
              </a:rPr>
              <a:t>.</a:t>
            </a:r>
          </a:p>
          <a:p>
            <a:pPr marL="12699" marR="620975">
              <a:lnSpc>
                <a:spcPts val="1710"/>
              </a:lnSpc>
              <a:spcBef>
                <a:spcPts val="55"/>
              </a:spcBef>
            </a:pPr>
            <a:r>
              <a:rPr sz="1400" spc="-25" dirty="0">
                <a:latin typeface="Calibri"/>
                <a:cs typeface="Calibri"/>
              </a:rPr>
              <a:t>I</a:t>
            </a:r>
            <a:r>
              <a:rPr sz="1400" spc="-15" dirty="0">
                <a:latin typeface="Calibri"/>
                <a:cs typeface="Calibri"/>
              </a:rPr>
              <a:t> </a:t>
            </a:r>
            <a:r>
              <a:rPr sz="1400" spc="-35" dirty="0">
                <a:latin typeface="Calibri"/>
                <a:cs typeface="Calibri"/>
              </a:rPr>
              <a:t>risultat</a:t>
            </a:r>
            <a:r>
              <a:rPr sz="1400" spc="-25" dirty="0">
                <a:latin typeface="Calibri"/>
                <a:cs typeface="Calibri"/>
              </a:rPr>
              <a:t>i</a:t>
            </a:r>
            <a:r>
              <a:rPr sz="1400" spc="-21" dirty="0">
                <a:latin typeface="Calibri"/>
                <a:cs typeface="Calibri"/>
              </a:rPr>
              <a:t> </a:t>
            </a:r>
            <a:r>
              <a:rPr sz="1400" spc="-44" dirty="0">
                <a:latin typeface="Calibri"/>
                <a:cs typeface="Calibri"/>
              </a:rPr>
              <a:t>son</a:t>
            </a:r>
            <a:r>
              <a:rPr sz="1400" spc="-55" dirty="0">
                <a:latin typeface="Calibri"/>
                <a:cs typeface="Calibri"/>
              </a:rPr>
              <a:t>o</a:t>
            </a:r>
            <a:r>
              <a:rPr sz="1400" spc="-21" dirty="0">
                <a:latin typeface="Calibri"/>
                <a:cs typeface="Calibri"/>
              </a:rPr>
              <a:t> </a:t>
            </a:r>
            <a:r>
              <a:rPr sz="1400" spc="-35" dirty="0">
                <a:latin typeface="Calibri"/>
                <a:cs typeface="Calibri"/>
              </a:rPr>
              <a:t>riporta</a:t>
            </a:r>
            <a:r>
              <a:rPr sz="1400" spc="-30" dirty="0">
                <a:latin typeface="Calibri"/>
                <a:cs typeface="Calibri"/>
              </a:rPr>
              <a:t>ti</a:t>
            </a:r>
            <a:r>
              <a:rPr sz="1400" spc="-15" dirty="0">
                <a:latin typeface="Calibri"/>
                <a:cs typeface="Calibri"/>
              </a:rPr>
              <a:t> </a:t>
            </a:r>
            <a:r>
              <a:rPr sz="1400" spc="-44" dirty="0">
                <a:latin typeface="Calibri"/>
                <a:cs typeface="Calibri"/>
              </a:rPr>
              <a:t>a</a:t>
            </a:r>
            <a:r>
              <a:rPr sz="1400" spc="-25" dirty="0">
                <a:latin typeface="Calibri"/>
                <a:cs typeface="Calibri"/>
              </a:rPr>
              <a:t>l</a:t>
            </a:r>
            <a:r>
              <a:rPr sz="1400" spc="-15" dirty="0">
                <a:latin typeface="Calibri"/>
                <a:cs typeface="Calibri"/>
              </a:rPr>
              <a:t> </a:t>
            </a:r>
            <a:r>
              <a:rPr sz="1400" spc="-40" dirty="0">
                <a:latin typeface="Calibri"/>
                <a:cs typeface="Calibri"/>
              </a:rPr>
              <a:t>nett</a:t>
            </a:r>
            <a:r>
              <a:rPr sz="1400" spc="-55" dirty="0">
                <a:latin typeface="Calibri"/>
                <a:cs typeface="Calibri"/>
              </a:rPr>
              <a:t>o</a:t>
            </a:r>
            <a:r>
              <a:rPr sz="1400" spc="-5" dirty="0">
                <a:latin typeface="Calibri"/>
                <a:cs typeface="Calibri"/>
              </a:rPr>
              <a:t> </a:t>
            </a:r>
            <a:r>
              <a:rPr sz="1400" spc="-50" dirty="0">
                <a:latin typeface="Calibri"/>
                <a:cs typeface="Calibri"/>
              </a:rPr>
              <a:t>de</a:t>
            </a:r>
            <a:r>
              <a:rPr sz="1400" spc="-25" dirty="0">
                <a:latin typeface="Calibri"/>
                <a:cs typeface="Calibri"/>
              </a:rPr>
              <a:t>l</a:t>
            </a:r>
            <a:r>
              <a:rPr sz="1400" spc="-15" dirty="0">
                <a:latin typeface="Calibri"/>
                <a:cs typeface="Calibri"/>
              </a:rPr>
              <a:t> </a:t>
            </a:r>
            <a:r>
              <a:rPr sz="1400" spc="-40" dirty="0">
                <a:latin typeface="Calibri"/>
                <a:cs typeface="Calibri"/>
              </a:rPr>
              <a:t>cheatin</a:t>
            </a:r>
            <a:r>
              <a:rPr sz="1400" spc="-55" dirty="0">
                <a:latin typeface="Calibri"/>
                <a:cs typeface="Calibri"/>
              </a:rPr>
              <a:t>g</a:t>
            </a:r>
            <a:r>
              <a:rPr sz="1400" spc="-25" dirty="0">
                <a:latin typeface="Calibri"/>
                <a:cs typeface="Calibri"/>
              </a:rPr>
              <a:t>,</a:t>
            </a:r>
            <a:r>
              <a:rPr sz="1400" spc="-15" dirty="0">
                <a:latin typeface="Calibri"/>
                <a:cs typeface="Calibri"/>
              </a:rPr>
              <a:t> </a:t>
            </a:r>
            <a:r>
              <a:rPr sz="1400" spc="-44" dirty="0">
                <a:latin typeface="Calibri"/>
                <a:cs typeface="Calibri"/>
              </a:rPr>
              <a:t>ov</a:t>
            </a:r>
            <a:r>
              <a:rPr sz="1400" spc="-35" dirty="0">
                <a:latin typeface="Calibri"/>
                <a:cs typeface="Calibri"/>
              </a:rPr>
              <a:t>v</a:t>
            </a:r>
            <a:r>
              <a:rPr sz="1400" spc="-40" dirty="0">
                <a:latin typeface="Calibri"/>
                <a:cs typeface="Calibri"/>
              </a:rPr>
              <a:t>er</a:t>
            </a:r>
            <a:r>
              <a:rPr sz="1400" spc="-55" dirty="0">
                <a:latin typeface="Calibri"/>
                <a:cs typeface="Calibri"/>
              </a:rPr>
              <a:t>o</a:t>
            </a:r>
            <a:r>
              <a:rPr sz="1400" spc="-21" dirty="0">
                <a:latin typeface="Calibri"/>
                <a:cs typeface="Calibri"/>
              </a:rPr>
              <a:t> </a:t>
            </a:r>
            <a:r>
              <a:rPr sz="1400" spc="-44" dirty="0">
                <a:latin typeface="Calibri"/>
                <a:cs typeface="Calibri"/>
              </a:rPr>
              <a:t>d</a:t>
            </a:r>
            <a:r>
              <a:rPr sz="1400" spc="-35" dirty="0">
                <a:latin typeface="Calibri"/>
                <a:cs typeface="Calibri"/>
              </a:rPr>
              <a:t>ell’insiem</a:t>
            </a:r>
            <a:r>
              <a:rPr sz="1400" spc="-50" dirty="0">
                <a:latin typeface="Calibri"/>
                <a:cs typeface="Calibri"/>
              </a:rPr>
              <a:t>e</a:t>
            </a:r>
            <a:r>
              <a:rPr sz="1400" dirty="0">
                <a:latin typeface="Calibri"/>
                <a:cs typeface="Calibri"/>
              </a:rPr>
              <a:t> </a:t>
            </a:r>
            <a:r>
              <a:rPr sz="1400" spc="-50" dirty="0">
                <a:latin typeface="Calibri"/>
                <a:cs typeface="Calibri"/>
              </a:rPr>
              <a:t>d</a:t>
            </a:r>
            <a:r>
              <a:rPr sz="1400" spc="-25" dirty="0">
                <a:latin typeface="Calibri"/>
                <a:cs typeface="Calibri"/>
              </a:rPr>
              <a:t>i</a:t>
            </a:r>
            <a:r>
              <a:rPr sz="1400" spc="-15" dirty="0">
                <a:latin typeface="Calibri"/>
                <a:cs typeface="Calibri"/>
              </a:rPr>
              <a:t> </a:t>
            </a:r>
            <a:r>
              <a:rPr sz="1400" spc="-44" dirty="0">
                <a:latin typeface="Calibri"/>
                <a:cs typeface="Calibri"/>
              </a:rPr>
              <a:t>anomali</a:t>
            </a:r>
            <a:r>
              <a:rPr sz="1400" spc="-50" dirty="0">
                <a:latin typeface="Calibri"/>
                <a:cs typeface="Calibri"/>
              </a:rPr>
              <a:t>e</a:t>
            </a:r>
            <a:r>
              <a:rPr sz="1400" spc="-10" dirty="0">
                <a:latin typeface="Calibri"/>
                <a:cs typeface="Calibri"/>
              </a:rPr>
              <a:t> </a:t>
            </a:r>
            <a:r>
              <a:rPr sz="1400" spc="-44" dirty="0">
                <a:latin typeface="Calibri"/>
                <a:cs typeface="Calibri"/>
              </a:rPr>
              <a:t>ch</a:t>
            </a:r>
            <a:r>
              <a:rPr sz="1400" spc="-50" dirty="0">
                <a:latin typeface="Calibri"/>
                <a:cs typeface="Calibri"/>
              </a:rPr>
              <a:t>e</a:t>
            </a:r>
            <a:r>
              <a:rPr sz="1400" spc="-15" dirty="0">
                <a:latin typeface="Calibri"/>
                <a:cs typeface="Calibri"/>
              </a:rPr>
              <a:t> </a:t>
            </a:r>
            <a:r>
              <a:rPr sz="1400" spc="-40" dirty="0">
                <a:latin typeface="Calibri"/>
                <a:cs typeface="Calibri"/>
              </a:rPr>
              <a:t>alteran</a:t>
            </a:r>
            <a:r>
              <a:rPr sz="1400" spc="-55" dirty="0">
                <a:latin typeface="Calibri"/>
                <a:cs typeface="Calibri"/>
              </a:rPr>
              <a:t>o</a:t>
            </a:r>
            <a:r>
              <a:rPr sz="1400" spc="-15" dirty="0">
                <a:latin typeface="Calibri"/>
                <a:cs typeface="Calibri"/>
              </a:rPr>
              <a:t> </a:t>
            </a:r>
            <a:r>
              <a:rPr sz="1400" spc="-25" dirty="0">
                <a:latin typeface="Calibri"/>
                <a:cs typeface="Calibri"/>
              </a:rPr>
              <a:t>i</a:t>
            </a:r>
            <a:r>
              <a:rPr sz="1400" spc="-10" dirty="0">
                <a:latin typeface="Calibri"/>
                <a:cs typeface="Calibri"/>
              </a:rPr>
              <a:t> </a:t>
            </a:r>
            <a:r>
              <a:rPr sz="1400" spc="-35" dirty="0">
                <a:latin typeface="Calibri"/>
                <a:cs typeface="Calibri"/>
              </a:rPr>
              <a:t>risultat</a:t>
            </a:r>
            <a:r>
              <a:rPr sz="1400" spc="-25" dirty="0">
                <a:latin typeface="Calibri"/>
                <a:cs typeface="Calibri"/>
              </a:rPr>
              <a:t>i</a:t>
            </a:r>
            <a:r>
              <a:rPr sz="1400" spc="-21" dirty="0">
                <a:latin typeface="Calibri"/>
                <a:cs typeface="Calibri"/>
              </a:rPr>
              <a:t> </a:t>
            </a:r>
            <a:r>
              <a:rPr sz="1400" spc="-35" dirty="0">
                <a:latin typeface="Calibri"/>
                <a:cs typeface="Calibri"/>
              </a:rPr>
              <a:t>dell</a:t>
            </a:r>
            <a:r>
              <a:rPr sz="1400" spc="-50" dirty="0">
                <a:latin typeface="Calibri"/>
                <a:cs typeface="Calibri"/>
              </a:rPr>
              <a:t>e</a:t>
            </a:r>
            <a:r>
              <a:rPr sz="1400" spc="-10" dirty="0">
                <a:latin typeface="Calibri"/>
                <a:cs typeface="Calibri"/>
              </a:rPr>
              <a:t> </a:t>
            </a:r>
            <a:r>
              <a:rPr sz="1400" spc="-44" dirty="0">
                <a:latin typeface="Calibri"/>
                <a:cs typeface="Calibri"/>
              </a:rPr>
              <a:t>prov</a:t>
            </a:r>
            <a:r>
              <a:rPr sz="1400" spc="-50" dirty="0">
                <a:latin typeface="Calibri"/>
                <a:cs typeface="Calibri"/>
              </a:rPr>
              <a:t>e</a:t>
            </a:r>
            <a:r>
              <a:rPr sz="1400" spc="-10" dirty="0">
                <a:latin typeface="Calibri"/>
                <a:cs typeface="Calibri"/>
              </a:rPr>
              <a:t> </a:t>
            </a:r>
            <a:r>
              <a:rPr sz="1400" spc="-25" dirty="0">
                <a:latin typeface="Calibri"/>
                <a:cs typeface="Calibri"/>
              </a:rPr>
              <a:t>(</a:t>
            </a:r>
            <a:r>
              <a:rPr sz="1400" spc="-35" dirty="0">
                <a:latin typeface="Calibri"/>
                <a:cs typeface="Calibri"/>
              </a:rPr>
              <a:t>v</a:t>
            </a:r>
            <a:r>
              <a:rPr sz="1400" spc="-50" dirty="0">
                <a:latin typeface="Calibri"/>
                <a:cs typeface="Calibri"/>
              </a:rPr>
              <a:t>ed</a:t>
            </a:r>
            <a:r>
              <a:rPr sz="1400" spc="-25" dirty="0">
                <a:latin typeface="Calibri"/>
                <a:cs typeface="Calibri"/>
              </a:rPr>
              <a:t>i</a:t>
            </a:r>
            <a:r>
              <a:rPr sz="1400" spc="-15" dirty="0">
                <a:latin typeface="Calibri"/>
                <a:cs typeface="Calibri"/>
              </a:rPr>
              <a:t> </a:t>
            </a:r>
            <a:r>
              <a:rPr sz="1400" spc="-44" dirty="0">
                <a:latin typeface="Calibri"/>
                <a:cs typeface="Calibri"/>
              </a:rPr>
              <a:t>nota</a:t>
            </a:r>
            <a:r>
              <a:rPr sz="1400" spc="-10" dirty="0">
                <a:latin typeface="Calibri"/>
                <a:cs typeface="Calibri"/>
              </a:rPr>
              <a:t> </a:t>
            </a:r>
            <a:r>
              <a:rPr sz="1400" spc="-35" dirty="0">
                <a:latin typeface="Calibri"/>
                <a:cs typeface="Calibri"/>
              </a:rPr>
              <a:t>1a).</a:t>
            </a:r>
            <a:r>
              <a:rPr sz="1400" spc="-30" dirty="0">
                <a:latin typeface="Calibri"/>
                <a:cs typeface="Calibri"/>
              </a:rPr>
              <a:t> L</a:t>
            </a:r>
            <a:r>
              <a:rPr sz="1400" spc="-50" dirty="0">
                <a:latin typeface="Calibri"/>
                <a:cs typeface="Calibri"/>
              </a:rPr>
              <a:t>a</a:t>
            </a:r>
            <a:r>
              <a:rPr sz="1400" spc="-10" dirty="0">
                <a:latin typeface="Calibri"/>
                <a:cs typeface="Calibri"/>
              </a:rPr>
              <a:t> </a:t>
            </a:r>
            <a:r>
              <a:rPr sz="1400" spc="-40" dirty="0">
                <a:latin typeface="Calibri"/>
                <a:cs typeface="Calibri"/>
              </a:rPr>
              <a:t>percentual</a:t>
            </a:r>
            <a:r>
              <a:rPr sz="1400" spc="-50" dirty="0">
                <a:latin typeface="Calibri"/>
                <a:cs typeface="Calibri"/>
              </a:rPr>
              <a:t>e</a:t>
            </a:r>
            <a:r>
              <a:rPr sz="1400" spc="-5" dirty="0">
                <a:latin typeface="Calibri"/>
                <a:cs typeface="Calibri"/>
              </a:rPr>
              <a:t> </a:t>
            </a:r>
            <a:r>
              <a:rPr sz="1400" spc="-50" dirty="0">
                <a:latin typeface="Calibri"/>
                <a:cs typeface="Calibri"/>
              </a:rPr>
              <a:t>d</a:t>
            </a:r>
            <a:r>
              <a:rPr sz="1400" spc="-25" dirty="0">
                <a:latin typeface="Calibri"/>
                <a:cs typeface="Calibri"/>
              </a:rPr>
              <a:t>i</a:t>
            </a:r>
            <a:r>
              <a:rPr sz="1400" spc="-15" dirty="0">
                <a:latin typeface="Calibri"/>
                <a:cs typeface="Calibri"/>
              </a:rPr>
              <a:t> </a:t>
            </a:r>
            <a:r>
              <a:rPr sz="1400" spc="-40" dirty="0">
                <a:latin typeface="Calibri"/>
                <a:cs typeface="Calibri"/>
              </a:rPr>
              <a:t>cheatin</a:t>
            </a:r>
            <a:r>
              <a:rPr sz="1400" spc="-50" dirty="0">
                <a:latin typeface="Calibri"/>
                <a:cs typeface="Calibri"/>
              </a:rPr>
              <a:t>g</a:t>
            </a:r>
            <a:r>
              <a:rPr sz="1400" spc="-15" dirty="0">
                <a:latin typeface="Calibri"/>
                <a:cs typeface="Calibri"/>
              </a:rPr>
              <a:t> </a:t>
            </a:r>
            <a:r>
              <a:rPr sz="1400" spc="-40" dirty="0">
                <a:latin typeface="Calibri"/>
                <a:cs typeface="Calibri"/>
              </a:rPr>
              <a:t>stimat</a:t>
            </a:r>
            <a:r>
              <a:rPr sz="1400" spc="-50" dirty="0">
                <a:latin typeface="Calibri"/>
                <a:cs typeface="Calibri"/>
              </a:rPr>
              <a:t>a</a:t>
            </a:r>
            <a:r>
              <a:rPr sz="1400" spc="-10" dirty="0">
                <a:latin typeface="Calibri"/>
                <a:cs typeface="Calibri"/>
              </a:rPr>
              <a:t> </a:t>
            </a:r>
            <a:r>
              <a:rPr sz="1400" spc="-40" dirty="0">
                <a:latin typeface="Calibri"/>
                <a:cs typeface="Calibri"/>
              </a:rPr>
              <a:t>dall’INVALS</a:t>
            </a:r>
            <a:r>
              <a:rPr sz="1400" spc="-25" dirty="0">
                <a:latin typeface="Calibri"/>
                <a:cs typeface="Calibri"/>
              </a:rPr>
              <a:t>I</a:t>
            </a:r>
            <a:r>
              <a:rPr sz="1400" spc="-10" dirty="0">
                <a:latin typeface="Calibri"/>
                <a:cs typeface="Calibri"/>
              </a:rPr>
              <a:t> </a:t>
            </a:r>
            <a:r>
              <a:rPr sz="1400" spc="-35" dirty="0">
                <a:latin typeface="Calibri"/>
                <a:cs typeface="Calibri"/>
              </a:rPr>
              <a:t>si</a:t>
            </a:r>
            <a:r>
              <a:rPr sz="1400" spc="-15" dirty="0">
                <a:latin typeface="Calibri"/>
                <a:cs typeface="Calibri"/>
              </a:rPr>
              <a:t> </a:t>
            </a:r>
            <a:r>
              <a:rPr sz="1400" spc="-50" dirty="0">
                <a:latin typeface="Calibri"/>
                <a:cs typeface="Calibri"/>
              </a:rPr>
              <a:t>pu</a:t>
            </a:r>
            <a:r>
              <a:rPr sz="1400" spc="-55" dirty="0">
                <a:latin typeface="Calibri"/>
                <a:cs typeface="Calibri"/>
              </a:rPr>
              <a:t>ò</a:t>
            </a:r>
            <a:r>
              <a:rPr sz="1400" spc="-10" dirty="0">
                <a:latin typeface="Calibri"/>
                <a:cs typeface="Calibri"/>
              </a:rPr>
              <a:t> </a:t>
            </a:r>
            <a:r>
              <a:rPr sz="1400" spc="-40" dirty="0">
                <a:latin typeface="Calibri"/>
                <a:cs typeface="Calibri"/>
              </a:rPr>
              <a:t>osservar</a:t>
            </a:r>
            <a:r>
              <a:rPr sz="1400" spc="-50" dirty="0">
                <a:latin typeface="Calibri"/>
                <a:cs typeface="Calibri"/>
              </a:rPr>
              <a:t>e</a:t>
            </a:r>
            <a:r>
              <a:rPr sz="1400" dirty="0">
                <a:latin typeface="Calibri"/>
                <a:cs typeface="Calibri"/>
              </a:rPr>
              <a:t> </a:t>
            </a:r>
            <a:r>
              <a:rPr sz="1400" spc="-35" dirty="0">
                <a:latin typeface="Calibri"/>
                <a:cs typeface="Calibri"/>
              </a:rPr>
              <a:t>nell’ultim</a:t>
            </a:r>
            <a:r>
              <a:rPr sz="1400" spc="-50" dirty="0">
                <a:latin typeface="Calibri"/>
                <a:cs typeface="Calibri"/>
              </a:rPr>
              <a:t>a</a:t>
            </a:r>
            <a:r>
              <a:rPr sz="1400" dirty="0">
                <a:latin typeface="Calibri"/>
                <a:cs typeface="Calibri"/>
              </a:rPr>
              <a:t> </a:t>
            </a:r>
            <a:r>
              <a:rPr sz="1400" spc="-40" dirty="0">
                <a:latin typeface="Calibri"/>
                <a:cs typeface="Calibri"/>
              </a:rPr>
              <a:t>colonn</a:t>
            </a:r>
            <a:r>
              <a:rPr sz="1400" spc="-50" dirty="0">
                <a:latin typeface="Calibri"/>
                <a:cs typeface="Calibri"/>
              </a:rPr>
              <a:t>a</a:t>
            </a:r>
            <a:r>
              <a:rPr sz="1400" spc="-15" dirty="0">
                <a:latin typeface="Calibri"/>
                <a:cs typeface="Calibri"/>
              </a:rPr>
              <a:t> </a:t>
            </a:r>
            <a:r>
              <a:rPr sz="1400" spc="-40" dirty="0">
                <a:latin typeface="Calibri"/>
                <a:cs typeface="Calibri"/>
              </a:rPr>
              <a:t>in</a:t>
            </a:r>
            <a:r>
              <a:rPr sz="1400" spc="-5" dirty="0">
                <a:latin typeface="Calibri"/>
                <a:cs typeface="Calibri"/>
              </a:rPr>
              <a:t> </a:t>
            </a:r>
            <a:r>
              <a:rPr sz="1400" spc="-35" dirty="0">
                <a:latin typeface="Calibri"/>
                <a:cs typeface="Calibri"/>
              </a:rPr>
              <a:t>tabell</a:t>
            </a:r>
            <a:r>
              <a:rPr sz="1400" spc="-50" dirty="0">
                <a:latin typeface="Calibri"/>
                <a:cs typeface="Calibri"/>
              </a:rPr>
              <a:t>a</a:t>
            </a:r>
            <a:r>
              <a:rPr sz="1400" spc="-10" dirty="0">
                <a:latin typeface="Calibri"/>
                <a:cs typeface="Calibri"/>
              </a:rPr>
              <a:t> </a:t>
            </a:r>
            <a:r>
              <a:rPr sz="1400" spc="-40" dirty="0">
                <a:latin typeface="Calibri"/>
                <a:cs typeface="Calibri"/>
              </a:rPr>
              <a:t>“Tavol</a:t>
            </a:r>
            <a:r>
              <a:rPr sz="1400" spc="-50" dirty="0">
                <a:latin typeface="Calibri"/>
                <a:cs typeface="Calibri"/>
              </a:rPr>
              <a:t>a</a:t>
            </a:r>
            <a:r>
              <a:rPr sz="1400" spc="-5" dirty="0">
                <a:latin typeface="Calibri"/>
                <a:cs typeface="Calibri"/>
              </a:rPr>
              <a:t> </a:t>
            </a:r>
            <a:r>
              <a:rPr sz="1400" spc="-40" dirty="0">
                <a:latin typeface="Calibri"/>
                <a:cs typeface="Calibri"/>
              </a:rPr>
              <a:t>1</a:t>
            </a:r>
            <a:r>
              <a:rPr sz="1400" spc="-55" dirty="0">
                <a:latin typeface="Calibri"/>
                <a:cs typeface="Calibri"/>
              </a:rPr>
              <a:t>B</a:t>
            </a:r>
            <a:r>
              <a:rPr sz="1400" spc="-10" dirty="0">
                <a:latin typeface="Calibri"/>
                <a:cs typeface="Calibri"/>
              </a:rPr>
              <a:t> </a:t>
            </a:r>
            <a:r>
              <a:rPr sz="1400" spc="-30" dirty="0">
                <a:latin typeface="Calibri"/>
                <a:cs typeface="Calibri"/>
              </a:rPr>
              <a:t>‐</a:t>
            </a:r>
            <a:r>
              <a:rPr sz="1400" spc="-10" dirty="0">
                <a:latin typeface="Calibri"/>
                <a:cs typeface="Calibri"/>
              </a:rPr>
              <a:t> </a:t>
            </a:r>
            <a:r>
              <a:rPr sz="1400" spc="-75" dirty="0">
                <a:latin typeface="Calibri"/>
                <a:cs typeface="Calibri"/>
              </a:rPr>
              <a:t>M</a:t>
            </a:r>
            <a:r>
              <a:rPr sz="1400" spc="-50" dirty="0">
                <a:latin typeface="Calibri"/>
                <a:cs typeface="Calibri"/>
              </a:rPr>
              <a:t>atem</a:t>
            </a:r>
            <a:r>
              <a:rPr sz="1400" spc="-40" dirty="0">
                <a:latin typeface="Calibri"/>
                <a:cs typeface="Calibri"/>
              </a:rPr>
              <a:t>a</a:t>
            </a:r>
            <a:r>
              <a:rPr sz="1400" spc="-30" dirty="0">
                <a:latin typeface="Calibri"/>
                <a:cs typeface="Calibri"/>
              </a:rPr>
              <a:t>tica”.</a:t>
            </a:r>
            <a:endParaRPr sz="1400" dirty="0">
              <a:latin typeface="Calibri"/>
              <a:cs typeface="Calibri"/>
            </a:endParaRPr>
          </a:p>
        </p:txBody>
      </p:sp>
      <p:sp>
        <p:nvSpPr>
          <p:cNvPr id="9" name="object 9"/>
          <p:cNvSpPr txBox="1"/>
          <p:nvPr/>
        </p:nvSpPr>
        <p:spPr>
          <a:xfrm>
            <a:off x="2462148" y="218947"/>
            <a:ext cx="5191125" cy="2438282"/>
          </a:xfrm>
          <a:prstGeom prst="rect">
            <a:avLst/>
          </a:prstGeom>
        </p:spPr>
        <p:txBody>
          <a:bodyPr vert="horz" wrap="square" lIns="0" tIns="0" rIns="0" bIns="0" rtlCol="0">
            <a:spAutoFit/>
          </a:bodyPr>
          <a:lstStyle/>
          <a:p>
            <a:pPr marL="12699" marR="5080" indent="527003">
              <a:lnSpc>
                <a:spcPct val="101699"/>
              </a:lnSpc>
            </a:pPr>
            <a:r>
              <a:rPr b="1" spc="-10" dirty="0">
                <a:solidFill>
                  <a:srgbClr val="3F3F3F"/>
                </a:solidFill>
                <a:latin typeface="Calibri"/>
                <a:cs typeface="Calibri"/>
              </a:rPr>
              <a:t>RISU</a:t>
            </a:r>
            <a:r>
              <a:rPr b="1" spc="-145" dirty="0">
                <a:solidFill>
                  <a:srgbClr val="3F3F3F"/>
                </a:solidFill>
                <a:latin typeface="Calibri"/>
                <a:cs typeface="Calibri"/>
              </a:rPr>
              <a:t>LT</a:t>
            </a:r>
            <a:r>
              <a:rPr b="1" spc="-155" dirty="0">
                <a:solidFill>
                  <a:srgbClr val="3F3F3F"/>
                </a:solidFill>
                <a:latin typeface="Calibri"/>
                <a:cs typeface="Calibri"/>
              </a:rPr>
              <a:t>A</a:t>
            </a:r>
            <a:r>
              <a:rPr b="1" dirty="0">
                <a:solidFill>
                  <a:srgbClr val="3F3F3F"/>
                </a:solidFill>
                <a:latin typeface="Calibri"/>
                <a:cs typeface="Calibri"/>
              </a:rPr>
              <a:t>T</a:t>
            </a:r>
            <a:r>
              <a:rPr b="1" spc="-5" dirty="0">
                <a:solidFill>
                  <a:srgbClr val="3F3F3F"/>
                </a:solidFill>
                <a:latin typeface="Calibri"/>
                <a:cs typeface="Calibri"/>
              </a:rPr>
              <a:t>I</a:t>
            </a:r>
            <a:r>
              <a:rPr b="1" spc="-15" dirty="0">
                <a:solidFill>
                  <a:srgbClr val="3F3F3F"/>
                </a:solidFill>
                <a:latin typeface="Calibri"/>
                <a:cs typeface="Calibri"/>
              </a:rPr>
              <a:t> </a:t>
            </a:r>
            <a:r>
              <a:rPr b="1" dirty="0">
                <a:solidFill>
                  <a:srgbClr val="3F3F3F"/>
                </a:solidFill>
                <a:latin typeface="Calibri"/>
                <a:cs typeface="Calibri"/>
              </a:rPr>
              <a:t>P</a:t>
            </a:r>
            <a:r>
              <a:rPr b="1" spc="-21" dirty="0">
                <a:solidFill>
                  <a:srgbClr val="3F3F3F"/>
                </a:solidFill>
                <a:latin typeface="Calibri"/>
                <a:cs typeface="Calibri"/>
              </a:rPr>
              <a:t>R</a:t>
            </a:r>
            <a:r>
              <a:rPr b="1" spc="-30" dirty="0">
                <a:solidFill>
                  <a:srgbClr val="3F3F3F"/>
                </a:solidFill>
                <a:latin typeface="Calibri"/>
                <a:cs typeface="Calibri"/>
              </a:rPr>
              <a:t>O</a:t>
            </a:r>
            <a:r>
              <a:rPr b="1" spc="-100" dirty="0">
                <a:solidFill>
                  <a:srgbClr val="3F3F3F"/>
                </a:solidFill>
                <a:latin typeface="Calibri"/>
                <a:cs typeface="Calibri"/>
              </a:rPr>
              <a:t>V</a:t>
            </a:r>
            <a:r>
              <a:rPr b="1" spc="-15" dirty="0">
                <a:solidFill>
                  <a:srgbClr val="3F3F3F"/>
                </a:solidFill>
                <a:latin typeface="Calibri"/>
                <a:cs typeface="Calibri"/>
              </a:rPr>
              <a:t>A</a:t>
            </a:r>
            <a:r>
              <a:rPr b="1" spc="-5" dirty="0">
                <a:solidFill>
                  <a:srgbClr val="3F3F3F"/>
                </a:solidFill>
                <a:latin typeface="Calibri"/>
                <a:cs typeface="Calibri"/>
              </a:rPr>
              <a:t> </a:t>
            </a:r>
            <a:r>
              <a:rPr b="1" spc="-10" dirty="0">
                <a:solidFill>
                  <a:srgbClr val="3F3F3F"/>
                </a:solidFill>
                <a:latin typeface="Calibri"/>
                <a:cs typeface="Calibri"/>
              </a:rPr>
              <a:t>NAZIONALE</a:t>
            </a:r>
            <a:r>
              <a:rPr b="1" dirty="0">
                <a:solidFill>
                  <a:srgbClr val="3F3F3F"/>
                </a:solidFill>
                <a:latin typeface="Calibri"/>
                <a:cs typeface="Calibri"/>
              </a:rPr>
              <a:t> </a:t>
            </a:r>
            <a:r>
              <a:rPr b="1" spc="-15" dirty="0">
                <a:solidFill>
                  <a:srgbClr val="3F3F3F"/>
                </a:solidFill>
                <a:latin typeface="Calibri"/>
                <a:cs typeface="Calibri"/>
              </a:rPr>
              <a:t> </a:t>
            </a:r>
            <a:r>
              <a:rPr b="1" spc="10" dirty="0">
                <a:solidFill>
                  <a:srgbClr val="3F3F3F"/>
                </a:solidFill>
                <a:latin typeface="Calibri"/>
                <a:cs typeface="Calibri"/>
              </a:rPr>
              <a:t>A</a:t>
            </a:r>
            <a:r>
              <a:rPr b="1" spc="-5" dirty="0">
                <a:solidFill>
                  <a:srgbClr val="3F3F3F"/>
                </a:solidFill>
                <a:latin typeface="Calibri"/>
                <a:cs typeface="Calibri"/>
              </a:rPr>
              <a:t>.</a:t>
            </a:r>
            <a:r>
              <a:rPr b="1" spc="-10" dirty="0">
                <a:solidFill>
                  <a:srgbClr val="3F3F3F"/>
                </a:solidFill>
                <a:latin typeface="Calibri"/>
                <a:cs typeface="Calibri"/>
              </a:rPr>
              <a:t>S</a:t>
            </a:r>
            <a:r>
              <a:rPr b="1" dirty="0">
                <a:solidFill>
                  <a:srgbClr val="3F3F3F"/>
                </a:solidFill>
                <a:latin typeface="Calibri"/>
                <a:cs typeface="Calibri"/>
              </a:rPr>
              <a:t>.</a:t>
            </a:r>
            <a:r>
              <a:rPr b="1" spc="-5" dirty="0">
                <a:solidFill>
                  <a:srgbClr val="3F3F3F"/>
                </a:solidFill>
                <a:latin typeface="Calibri"/>
                <a:cs typeface="Calibri"/>
              </a:rPr>
              <a:t> </a:t>
            </a:r>
            <a:r>
              <a:rPr b="1" spc="-10" dirty="0">
                <a:solidFill>
                  <a:srgbClr val="3F3F3F"/>
                </a:solidFill>
                <a:latin typeface="Calibri"/>
                <a:cs typeface="Calibri"/>
              </a:rPr>
              <a:t>201</a:t>
            </a:r>
            <a:r>
              <a:rPr lang="it-IT" b="1" spc="-10" dirty="0">
                <a:solidFill>
                  <a:srgbClr val="3F3F3F"/>
                </a:solidFill>
                <a:latin typeface="Calibri"/>
                <a:cs typeface="Calibri"/>
              </a:rPr>
              <a:t>6</a:t>
            </a:r>
            <a:r>
              <a:rPr b="1" spc="-10" dirty="0">
                <a:solidFill>
                  <a:srgbClr val="3F3F3F"/>
                </a:solidFill>
                <a:latin typeface="Calibri"/>
                <a:cs typeface="Calibri"/>
              </a:rPr>
              <a:t>/1</a:t>
            </a:r>
            <a:r>
              <a:rPr lang="it-IT" b="1" spc="-10" dirty="0">
                <a:solidFill>
                  <a:srgbClr val="3F3F3F"/>
                </a:solidFill>
                <a:latin typeface="Calibri"/>
                <a:cs typeface="Calibri"/>
              </a:rPr>
              <a:t>7</a:t>
            </a:r>
            <a:r>
              <a:rPr b="1" spc="-10" dirty="0">
                <a:solidFill>
                  <a:srgbClr val="3F3F3F"/>
                </a:solidFill>
                <a:latin typeface="Calibri"/>
                <a:cs typeface="Calibri"/>
              </a:rPr>
              <a:t> </a:t>
            </a:r>
            <a:r>
              <a:rPr b="1" spc="-10" dirty="0">
                <a:solidFill>
                  <a:srgbClr val="3F3F3F"/>
                </a:solidFill>
                <a:latin typeface="Calibri"/>
                <a:cs typeface="Calibri"/>
              </a:rPr>
              <a:t>SCUOLA S</a:t>
            </a:r>
            <a:r>
              <a:rPr b="1" spc="-40" dirty="0">
                <a:solidFill>
                  <a:srgbClr val="3F3F3F"/>
                </a:solidFill>
                <a:latin typeface="Calibri"/>
                <a:cs typeface="Calibri"/>
              </a:rPr>
              <a:t>E</a:t>
            </a:r>
            <a:r>
              <a:rPr b="1" spc="-15" dirty="0">
                <a:solidFill>
                  <a:srgbClr val="3F3F3F"/>
                </a:solidFill>
                <a:latin typeface="Calibri"/>
                <a:cs typeface="Calibri"/>
              </a:rPr>
              <a:t>C</a:t>
            </a:r>
            <a:r>
              <a:rPr b="1" dirty="0">
                <a:solidFill>
                  <a:srgbClr val="3F3F3F"/>
                </a:solidFill>
                <a:latin typeface="Calibri"/>
                <a:cs typeface="Calibri"/>
              </a:rPr>
              <a:t>ON</a:t>
            </a:r>
            <a:r>
              <a:rPr b="1" spc="-44" dirty="0">
                <a:solidFill>
                  <a:srgbClr val="3F3F3F"/>
                </a:solidFill>
                <a:latin typeface="Calibri"/>
                <a:cs typeface="Calibri"/>
              </a:rPr>
              <a:t>D</a:t>
            </a:r>
            <a:r>
              <a:rPr b="1" spc="-10" dirty="0">
                <a:solidFill>
                  <a:srgbClr val="3F3F3F"/>
                </a:solidFill>
                <a:latin typeface="Calibri"/>
                <a:cs typeface="Calibri"/>
              </a:rPr>
              <a:t>ARIA</a:t>
            </a:r>
            <a:r>
              <a:rPr b="1" spc="-15" dirty="0">
                <a:solidFill>
                  <a:srgbClr val="3F3F3F"/>
                </a:solidFill>
                <a:latin typeface="Calibri"/>
                <a:cs typeface="Calibri"/>
              </a:rPr>
              <a:t> </a:t>
            </a:r>
            <a:r>
              <a:rPr b="1" spc="-21" dirty="0">
                <a:solidFill>
                  <a:srgbClr val="3F3F3F"/>
                </a:solidFill>
                <a:latin typeface="Calibri"/>
                <a:cs typeface="Calibri"/>
              </a:rPr>
              <a:t>D</a:t>
            </a:r>
            <a:r>
              <a:rPr b="1" spc="-5" dirty="0">
                <a:solidFill>
                  <a:srgbClr val="3F3F3F"/>
                </a:solidFill>
                <a:latin typeface="Calibri"/>
                <a:cs typeface="Calibri"/>
              </a:rPr>
              <a:t>I</a:t>
            </a:r>
            <a:r>
              <a:rPr b="1" dirty="0">
                <a:solidFill>
                  <a:srgbClr val="3F3F3F"/>
                </a:solidFill>
                <a:latin typeface="Calibri"/>
                <a:cs typeface="Calibri"/>
              </a:rPr>
              <a:t> PRIMO</a:t>
            </a:r>
            <a:r>
              <a:rPr b="1" spc="-5" dirty="0">
                <a:solidFill>
                  <a:srgbClr val="3F3F3F"/>
                </a:solidFill>
                <a:latin typeface="Calibri"/>
                <a:cs typeface="Calibri"/>
              </a:rPr>
              <a:t> GRAD</a:t>
            </a:r>
            <a:r>
              <a:rPr b="1" dirty="0">
                <a:solidFill>
                  <a:srgbClr val="3F3F3F"/>
                </a:solidFill>
                <a:latin typeface="Calibri"/>
                <a:cs typeface="Calibri"/>
              </a:rPr>
              <a:t>O  </a:t>
            </a:r>
            <a:r>
              <a:rPr b="1" spc="-10" dirty="0">
                <a:solidFill>
                  <a:srgbClr val="3F3F3F"/>
                </a:solidFill>
                <a:latin typeface="Calibri"/>
                <a:cs typeface="Calibri"/>
              </a:rPr>
              <a:t>CLASSI</a:t>
            </a:r>
            <a:r>
              <a:rPr b="1" spc="-5" dirty="0">
                <a:solidFill>
                  <a:srgbClr val="3F3F3F"/>
                </a:solidFill>
                <a:latin typeface="Calibri"/>
                <a:cs typeface="Calibri"/>
              </a:rPr>
              <a:t> </a:t>
            </a:r>
            <a:r>
              <a:rPr b="1" spc="-15" dirty="0">
                <a:solidFill>
                  <a:srgbClr val="3F3F3F"/>
                </a:solidFill>
                <a:latin typeface="Calibri"/>
                <a:cs typeface="Calibri"/>
              </a:rPr>
              <a:t>TERZE</a:t>
            </a:r>
            <a:endParaRPr dirty="0">
              <a:latin typeface="Calibri"/>
              <a:cs typeface="Calibri"/>
            </a:endParaRPr>
          </a:p>
          <a:p>
            <a:pPr algn="ctr">
              <a:spcBef>
                <a:spcPts val="35"/>
              </a:spcBef>
            </a:pPr>
            <a:r>
              <a:rPr b="1" dirty="0">
                <a:solidFill>
                  <a:srgbClr val="FF0000"/>
                </a:solidFill>
                <a:latin typeface="Calibri"/>
                <a:cs typeface="Calibri"/>
              </a:rPr>
              <a:t>M</a:t>
            </a:r>
            <a:r>
              <a:rPr b="1" spc="-155" dirty="0">
                <a:solidFill>
                  <a:srgbClr val="FF0000"/>
                </a:solidFill>
                <a:latin typeface="Calibri"/>
                <a:cs typeface="Calibri"/>
              </a:rPr>
              <a:t>A</a:t>
            </a:r>
            <a:r>
              <a:rPr b="1" spc="-15" dirty="0">
                <a:solidFill>
                  <a:srgbClr val="FF0000"/>
                </a:solidFill>
                <a:latin typeface="Calibri"/>
                <a:cs typeface="Calibri"/>
              </a:rPr>
              <a:t>TEM</a:t>
            </a:r>
            <a:r>
              <a:rPr b="1" spc="-155" dirty="0">
                <a:solidFill>
                  <a:srgbClr val="FF0000"/>
                </a:solidFill>
                <a:latin typeface="Calibri"/>
                <a:cs typeface="Calibri"/>
              </a:rPr>
              <a:t>A</a:t>
            </a:r>
            <a:r>
              <a:rPr b="1" spc="-10" dirty="0">
                <a:solidFill>
                  <a:srgbClr val="FF0000"/>
                </a:solidFill>
                <a:latin typeface="Calibri"/>
                <a:cs typeface="Calibri"/>
              </a:rPr>
              <a:t>TICA</a:t>
            </a:r>
            <a:endParaRPr dirty="0">
              <a:latin typeface="Calibri"/>
              <a:cs typeface="Calibri"/>
            </a:endParaRPr>
          </a:p>
          <a:p>
            <a:pPr>
              <a:spcBef>
                <a:spcPts val="21"/>
              </a:spcBef>
            </a:pPr>
            <a:endParaRPr sz="1900" dirty="0">
              <a:latin typeface="Times New Roman"/>
              <a:cs typeface="Times New Roman"/>
            </a:endParaRPr>
          </a:p>
          <a:p>
            <a:pPr marR="392395" algn="r"/>
            <a:r>
              <a:rPr sz="2100" b="1" spc="-10" dirty="0">
                <a:solidFill>
                  <a:srgbClr val="FFFFFF"/>
                </a:solidFill>
                <a:latin typeface="Calibri"/>
                <a:cs typeface="Calibri"/>
              </a:rPr>
              <a:t>49.0</a:t>
            </a:r>
            <a:endParaRPr sz="2100" dirty="0">
              <a:latin typeface="Calibri"/>
              <a:cs typeface="Calibri"/>
            </a:endParaRPr>
          </a:p>
          <a:p>
            <a:pPr marR="571450" algn="r">
              <a:spcBef>
                <a:spcPts val="470"/>
              </a:spcBef>
            </a:pPr>
            <a:r>
              <a:rPr sz="1600" b="1" spc="-5" dirty="0">
                <a:solidFill>
                  <a:srgbClr val="FFFFFF"/>
                </a:solidFill>
                <a:latin typeface="Calibri"/>
                <a:cs typeface="Calibri"/>
              </a:rPr>
              <a:t>48.4</a:t>
            </a:r>
            <a:endParaRPr sz="1600" dirty="0">
              <a:latin typeface="Calibri"/>
              <a:cs typeface="Calibri"/>
            </a:endParaRPr>
          </a:p>
          <a:p>
            <a:pPr marR="274295" algn="r">
              <a:spcBef>
                <a:spcPts val="690"/>
              </a:spcBef>
            </a:pPr>
            <a:r>
              <a:rPr sz="1600" b="1" spc="-5" dirty="0">
                <a:solidFill>
                  <a:srgbClr val="FFFFFF"/>
                </a:solidFill>
                <a:latin typeface="Calibri"/>
                <a:cs typeface="Calibri"/>
              </a:rPr>
              <a:t>49.4</a:t>
            </a:r>
            <a:endParaRPr sz="1600" dirty="0">
              <a:latin typeface="Calibri"/>
              <a:cs typeface="Calibri"/>
            </a:endParaRPr>
          </a:p>
          <a:p>
            <a:pPr marR="660342" algn="r">
              <a:spcBef>
                <a:spcPts val="684"/>
              </a:spcBef>
            </a:pPr>
            <a:r>
              <a:rPr sz="1600" b="1" spc="-5" dirty="0">
                <a:solidFill>
                  <a:srgbClr val="FFFFFF"/>
                </a:solidFill>
                <a:latin typeface="Calibri"/>
                <a:cs typeface="Calibri"/>
              </a:rPr>
              <a:t>48</a:t>
            </a:r>
            <a:endParaRPr sz="1600" dirty="0">
              <a:latin typeface="Calibri"/>
              <a:cs typeface="Calibri"/>
            </a:endParaRPr>
          </a:p>
        </p:txBody>
      </p:sp>
      <p:sp>
        <p:nvSpPr>
          <p:cNvPr id="25" name="object 25"/>
          <p:cNvSpPr/>
          <p:nvPr/>
        </p:nvSpPr>
        <p:spPr>
          <a:xfrm>
            <a:off x="1395870" y="89915"/>
            <a:ext cx="7998459" cy="3460750"/>
          </a:xfrm>
          <a:custGeom>
            <a:avLst/>
            <a:gdLst/>
            <a:ahLst/>
            <a:cxnLst/>
            <a:rect l="l" t="t" r="r" b="b"/>
            <a:pathLst>
              <a:path w="7998459" h="3460750">
                <a:moveTo>
                  <a:pt x="7997952" y="3457956"/>
                </a:moveTo>
                <a:lnTo>
                  <a:pt x="7997952" y="0"/>
                </a:lnTo>
                <a:lnTo>
                  <a:pt x="0" y="0"/>
                </a:lnTo>
                <a:lnTo>
                  <a:pt x="0" y="3457956"/>
                </a:lnTo>
                <a:lnTo>
                  <a:pt x="2286" y="3460242"/>
                </a:lnTo>
                <a:lnTo>
                  <a:pt x="4572" y="3460242"/>
                </a:lnTo>
                <a:lnTo>
                  <a:pt x="4572" y="5334"/>
                </a:lnTo>
                <a:lnTo>
                  <a:pt x="9144" y="762"/>
                </a:lnTo>
                <a:lnTo>
                  <a:pt x="9144" y="5334"/>
                </a:lnTo>
                <a:lnTo>
                  <a:pt x="7988808" y="5334"/>
                </a:lnTo>
                <a:lnTo>
                  <a:pt x="7988808" y="762"/>
                </a:lnTo>
                <a:lnTo>
                  <a:pt x="7993380" y="5334"/>
                </a:lnTo>
                <a:lnTo>
                  <a:pt x="7993380" y="3460242"/>
                </a:lnTo>
                <a:lnTo>
                  <a:pt x="7996428" y="3460242"/>
                </a:lnTo>
                <a:lnTo>
                  <a:pt x="7997952" y="3457956"/>
                </a:lnTo>
                <a:close/>
              </a:path>
              <a:path w="7998459" h="3460750">
                <a:moveTo>
                  <a:pt x="9144" y="5334"/>
                </a:moveTo>
                <a:lnTo>
                  <a:pt x="9144" y="762"/>
                </a:lnTo>
                <a:lnTo>
                  <a:pt x="4572" y="5334"/>
                </a:lnTo>
                <a:lnTo>
                  <a:pt x="9144" y="5334"/>
                </a:lnTo>
                <a:close/>
              </a:path>
              <a:path w="7998459" h="3460750">
                <a:moveTo>
                  <a:pt x="9144" y="3451098"/>
                </a:moveTo>
                <a:lnTo>
                  <a:pt x="9144" y="5334"/>
                </a:lnTo>
                <a:lnTo>
                  <a:pt x="4572" y="5334"/>
                </a:lnTo>
                <a:lnTo>
                  <a:pt x="4572" y="3451098"/>
                </a:lnTo>
                <a:lnTo>
                  <a:pt x="9144" y="3451098"/>
                </a:lnTo>
                <a:close/>
              </a:path>
              <a:path w="7998459" h="3460750">
                <a:moveTo>
                  <a:pt x="7993380" y="3451098"/>
                </a:moveTo>
                <a:lnTo>
                  <a:pt x="4572" y="3451098"/>
                </a:lnTo>
                <a:lnTo>
                  <a:pt x="9144" y="3455670"/>
                </a:lnTo>
                <a:lnTo>
                  <a:pt x="9143" y="3460242"/>
                </a:lnTo>
                <a:lnTo>
                  <a:pt x="7988808" y="3460242"/>
                </a:lnTo>
                <a:lnTo>
                  <a:pt x="7988808" y="3455670"/>
                </a:lnTo>
                <a:lnTo>
                  <a:pt x="7993380" y="3451098"/>
                </a:lnTo>
                <a:close/>
              </a:path>
              <a:path w="7998459" h="3460750">
                <a:moveTo>
                  <a:pt x="9143" y="3460242"/>
                </a:moveTo>
                <a:lnTo>
                  <a:pt x="9144" y="3455670"/>
                </a:lnTo>
                <a:lnTo>
                  <a:pt x="4572" y="3451098"/>
                </a:lnTo>
                <a:lnTo>
                  <a:pt x="4572" y="3460242"/>
                </a:lnTo>
                <a:lnTo>
                  <a:pt x="9143" y="3460242"/>
                </a:lnTo>
                <a:close/>
              </a:path>
              <a:path w="7998459" h="3460750">
                <a:moveTo>
                  <a:pt x="7993380" y="5334"/>
                </a:moveTo>
                <a:lnTo>
                  <a:pt x="7988808" y="762"/>
                </a:lnTo>
                <a:lnTo>
                  <a:pt x="7988808" y="5334"/>
                </a:lnTo>
                <a:lnTo>
                  <a:pt x="7993380" y="5334"/>
                </a:lnTo>
                <a:close/>
              </a:path>
              <a:path w="7998459" h="3460750">
                <a:moveTo>
                  <a:pt x="7993380" y="3451098"/>
                </a:moveTo>
                <a:lnTo>
                  <a:pt x="7993380" y="5334"/>
                </a:lnTo>
                <a:lnTo>
                  <a:pt x="7988808" y="5334"/>
                </a:lnTo>
                <a:lnTo>
                  <a:pt x="7988808" y="3451098"/>
                </a:lnTo>
                <a:lnTo>
                  <a:pt x="7993380" y="3451098"/>
                </a:lnTo>
                <a:close/>
              </a:path>
              <a:path w="7998459" h="3460750">
                <a:moveTo>
                  <a:pt x="7993380" y="3460242"/>
                </a:moveTo>
                <a:lnTo>
                  <a:pt x="7993380" y="3451098"/>
                </a:lnTo>
                <a:lnTo>
                  <a:pt x="7988808" y="3455670"/>
                </a:lnTo>
                <a:lnTo>
                  <a:pt x="7988808" y="3460242"/>
                </a:lnTo>
                <a:lnTo>
                  <a:pt x="7993380" y="3460242"/>
                </a:lnTo>
                <a:close/>
              </a:path>
            </a:pathLst>
          </a:custGeom>
          <a:solidFill>
            <a:srgbClr val="BFBFBF"/>
          </a:solidFill>
        </p:spPr>
        <p:txBody>
          <a:bodyPr wrap="square" lIns="0" tIns="0" rIns="0" bIns="0" rtlCol="0"/>
          <a:lstStyle/>
          <a:p>
            <a:endParaRPr/>
          </a:p>
        </p:txBody>
      </p:sp>
      <p:sp>
        <p:nvSpPr>
          <p:cNvPr id="27" name="object 27"/>
          <p:cNvSpPr txBox="1"/>
          <p:nvPr/>
        </p:nvSpPr>
        <p:spPr>
          <a:xfrm>
            <a:off x="774700" y="3400425"/>
            <a:ext cx="1449705" cy="156210"/>
          </a:xfrm>
          <a:prstGeom prst="rect">
            <a:avLst/>
          </a:prstGeom>
        </p:spPr>
        <p:txBody>
          <a:bodyPr vert="horz" wrap="square" lIns="0" tIns="0" rIns="0" bIns="0" rtlCol="0">
            <a:spAutoFit/>
          </a:bodyPr>
          <a:lstStyle/>
          <a:p>
            <a:pPr marL="12699"/>
            <a:r>
              <a:rPr sz="1000" b="1" spc="15" dirty="0">
                <a:latin typeface="Calibri"/>
                <a:cs typeface="Calibri"/>
              </a:rPr>
              <a:t>T</a:t>
            </a:r>
            <a:r>
              <a:rPr sz="1000" b="1" spc="21" dirty="0">
                <a:latin typeface="Calibri"/>
                <a:cs typeface="Calibri"/>
              </a:rPr>
              <a:t>A</a:t>
            </a:r>
            <a:r>
              <a:rPr sz="1000" b="1" spc="-25" dirty="0">
                <a:latin typeface="Calibri"/>
                <a:cs typeface="Calibri"/>
              </a:rPr>
              <a:t>V</a:t>
            </a:r>
            <a:r>
              <a:rPr sz="1000" b="1" spc="21" dirty="0">
                <a:latin typeface="Calibri"/>
                <a:cs typeface="Calibri"/>
              </a:rPr>
              <a:t>OL</a:t>
            </a:r>
            <a:r>
              <a:rPr sz="1000" b="1" spc="10" dirty="0">
                <a:latin typeface="Calibri"/>
                <a:cs typeface="Calibri"/>
              </a:rPr>
              <a:t>A</a:t>
            </a:r>
            <a:r>
              <a:rPr sz="1000" b="1" dirty="0">
                <a:latin typeface="Calibri"/>
                <a:cs typeface="Calibri"/>
              </a:rPr>
              <a:t> </a:t>
            </a:r>
            <a:r>
              <a:rPr sz="1000" b="1" spc="75" dirty="0">
                <a:latin typeface="Calibri"/>
                <a:cs typeface="Calibri"/>
              </a:rPr>
              <a:t> </a:t>
            </a:r>
            <a:r>
              <a:rPr sz="1000" b="1" dirty="0">
                <a:latin typeface="Calibri"/>
                <a:cs typeface="Calibri"/>
              </a:rPr>
              <a:t>1</a:t>
            </a:r>
            <a:r>
              <a:rPr sz="1000" b="1" spc="10" dirty="0">
                <a:latin typeface="Calibri"/>
                <a:cs typeface="Calibri"/>
              </a:rPr>
              <a:t>B</a:t>
            </a:r>
            <a:r>
              <a:rPr sz="1000" b="1" spc="30" dirty="0">
                <a:latin typeface="Calibri"/>
                <a:cs typeface="Calibri"/>
              </a:rPr>
              <a:t> </a:t>
            </a:r>
            <a:r>
              <a:rPr sz="1000" b="1" spc="5" dirty="0">
                <a:latin typeface="Calibri"/>
                <a:cs typeface="Calibri"/>
              </a:rPr>
              <a:t>‐</a:t>
            </a:r>
            <a:r>
              <a:rPr sz="1000" b="1" spc="35" dirty="0">
                <a:latin typeface="Calibri"/>
                <a:cs typeface="Calibri"/>
              </a:rPr>
              <a:t> </a:t>
            </a:r>
            <a:r>
              <a:rPr sz="1000" b="1" spc="10" dirty="0">
                <a:latin typeface="Calibri"/>
                <a:cs typeface="Calibri"/>
              </a:rPr>
              <a:t>Ma</a:t>
            </a:r>
            <a:r>
              <a:rPr sz="1000" b="1" spc="30" dirty="0">
                <a:latin typeface="Calibri"/>
                <a:cs typeface="Calibri"/>
              </a:rPr>
              <a:t>t</a:t>
            </a:r>
            <a:r>
              <a:rPr sz="1000" b="1" spc="10" dirty="0">
                <a:latin typeface="Calibri"/>
                <a:cs typeface="Calibri"/>
              </a:rPr>
              <a:t>ema</a:t>
            </a:r>
            <a:r>
              <a:rPr sz="1000" b="1" spc="30" dirty="0">
                <a:latin typeface="Calibri"/>
                <a:cs typeface="Calibri"/>
              </a:rPr>
              <a:t>t</a:t>
            </a:r>
            <a:r>
              <a:rPr sz="1000" b="1" spc="5" dirty="0">
                <a:latin typeface="Calibri"/>
                <a:cs typeface="Calibri"/>
              </a:rPr>
              <a:t>i</a:t>
            </a:r>
            <a:r>
              <a:rPr sz="1000" b="1" spc="25" dirty="0">
                <a:latin typeface="Calibri"/>
                <a:cs typeface="Calibri"/>
              </a:rPr>
              <a:t>c</a:t>
            </a:r>
            <a:r>
              <a:rPr sz="1000" b="1" spc="5" dirty="0">
                <a:latin typeface="Calibri"/>
                <a:cs typeface="Calibri"/>
              </a:rPr>
              <a:t>a</a:t>
            </a:r>
            <a:endParaRPr sz="1000" dirty="0">
              <a:latin typeface="Calibri"/>
              <a:cs typeface="Calibri"/>
            </a:endParaRPr>
          </a:p>
        </p:txBody>
      </p:sp>
      <p:graphicFrame>
        <p:nvGraphicFramePr>
          <p:cNvPr id="35" name="Grafico 34"/>
          <p:cNvGraphicFramePr/>
          <p:nvPr>
            <p:extLst>
              <p:ext uri="{D42A27DB-BD31-4B8C-83A1-F6EECF244321}">
                <p14:modId xmlns:p14="http://schemas.microsoft.com/office/powerpoint/2010/main" val="2204440818"/>
              </p:ext>
            </p:extLst>
          </p:nvPr>
        </p:nvGraphicFramePr>
        <p:xfrm>
          <a:off x="2679700" y="1419225"/>
          <a:ext cx="5486399"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Freccia su 13"/>
          <p:cNvSpPr/>
          <p:nvPr/>
        </p:nvSpPr>
        <p:spPr>
          <a:xfrm>
            <a:off x="6337300" y="4848225"/>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lIns="91432" tIns="45716" rIns="91432" bIns="45716" spcCol="0" rtlCol="0" anchor="ctr"/>
          <a:lstStyle/>
          <a:p>
            <a:pPr algn="ctr"/>
            <a:endParaRPr lang="it-IT"/>
          </a:p>
        </p:txBody>
      </p:sp>
      <p:sp>
        <p:nvSpPr>
          <p:cNvPr id="15" name="Freccia su 14"/>
          <p:cNvSpPr/>
          <p:nvPr/>
        </p:nvSpPr>
        <p:spPr>
          <a:xfrm>
            <a:off x="7023100" y="4848225"/>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lIns="91432" tIns="45716" rIns="91432" bIns="45716" spcCol="0" rtlCol="0" anchor="ctr"/>
          <a:lstStyle/>
          <a:p>
            <a:pPr algn="ctr"/>
            <a:endParaRPr lang="it-IT"/>
          </a:p>
        </p:txBody>
      </p:sp>
      <p:sp>
        <p:nvSpPr>
          <p:cNvPr id="16" name="Freccia su 15"/>
          <p:cNvSpPr/>
          <p:nvPr/>
        </p:nvSpPr>
        <p:spPr>
          <a:xfrm>
            <a:off x="7556500" y="4848225"/>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lIns="91432" tIns="45716" rIns="91432" bIns="45716" spcCol="0"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57244" y="1343004"/>
            <a:ext cx="2087245" cy="246221"/>
          </a:xfrm>
          <a:prstGeom prst="rect">
            <a:avLst/>
          </a:prstGeom>
        </p:spPr>
        <p:txBody>
          <a:bodyPr vert="horz" wrap="square" lIns="0" tIns="0" rIns="0" bIns="0" rtlCol="0">
            <a:spAutoFit/>
          </a:bodyPr>
          <a:lstStyle/>
          <a:p>
            <a:pPr marL="12699"/>
            <a:r>
              <a:rPr sz="1600" b="1" u="heavy" spc="-5" dirty="0">
                <a:solidFill>
                  <a:srgbClr val="0000FF"/>
                </a:solidFill>
                <a:latin typeface="Calibri"/>
                <a:cs typeface="Calibri"/>
              </a:rPr>
              <a:t>CONSIDERAZIONI</a:t>
            </a:r>
            <a:r>
              <a:rPr sz="1600" u="heavy" spc="-40" dirty="0">
                <a:solidFill>
                  <a:srgbClr val="0000FF"/>
                </a:solidFill>
                <a:latin typeface="Times New Roman"/>
                <a:cs typeface="Times New Roman"/>
              </a:rPr>
              <a:t> </a:t>
            </a:r>
            <a:r>
              <a:rPr sz="1600" b="1" u="heavy" spc="-5" dirty="0">
                <a:solidFill>
                  <a:srgbClr val="0000FF"/>
                </a:solidFill>
                <a:latin typeface="Calibri"/>
                <a:cs typeface="Calibri"/>
              </a:rPr>
              <a:t>FINALI</a:t>
            </a:r>
            <a:endParaRPr sz="1600">
              <a:latin typeface="Calibri"/>
              <a:cs typeface="Calibri"/>
            </a:endParaRPr>
          </a:p>
        </p:txBody>
      </p:sp>
      <p:sp>
        <p:nvSpPr>
          <p:cNvPr id="3" name="object 3"/>
          <p:cNvSpPr txBox="1"/>
          <p:nvPr/>
        </p:nvSpPr>
        <p:spPr>
          <a:xfrm>
            <a:off x="707202" y="2173669"/>
            <a:ext cx="9386570" cy="3570926"/>
          </a:xfrm>
          <a:prstGeom prst="rect">
            <a:avLst/>
          </a:prstGeom>
        </p:spPr>
        <p:txBody>
          <a:bodyPr vert="horz" wrap="square" lIns="0" tIns="0" rIns="0" bIns="0" rtlCol="0">
            <a:spAutoFit/>
          </a:bodyPr>
          <a:lstStyle/>
          <a:p>
            <a:pPr marL="12699" algn="just"/>
            <a:r>
              <a:rPr sz="1400" spc="-5" dirty="0">
                <a:latin typeface="Calibri"/>
                <a:cs typeface="Calibri"/>
              </a:rPr>
              <a:t>I </a:t>
            </a:r>
            <a:r>
              <a:rPr sz="1400" spc="-15" dirty="0">
                <a:latin typeface="Calibri"/>
                <a:cs typeface="Calibri"/>
              </a:rPr>
              <a:t>dat</a:t>
            </a:r>
            <a:r>
              <a:rPr sz="1400" spc="-5" dirty="0">
                <a:latin typeface="Calibri"/>
                <a:cs typeface="Calibri"/>
              </a:rPr>
              <a:t>i</a:t>
            </a:r>
            <a:r>
              <a:rPr sz="1400" dirty="0">
                <a:latin typeface="Calibri"/>
                <a:cs typeface="Calibri"/>
              </a:rPr>
              <a:t> </a:t>
            </a:r>
            <a:r>
              <a:rPr sz="1400" spc="-15" dirty="0">
                <a:latin typeface="Calibri"/>
                <a:cs typeface="Calibri"/>
              </a:rPr>
              <a:t>res</a:t>
            </a:r>
            <a:r>
              <a:rPr sz="1400" dirty="0">
                <a:latin typeface="Calibri"/>
                <a:cs typeface="Calibri"/>
              </a:rPr>
              <a:t>t</a:t>
            </a:r>
            <a:r>
              <a:rPr sz="1400" spc="-10" dirty="0">
                <a:latin typeface="Calibri"/>
                <a:cs typeface="Calibri"/>
              </a:rPr>
              <a:t>itui</a:t>
            </a:r>
            <a:r>
              <a:rPr sz="1400" dirty="0">
                <a:latin typeface="Calibri"/>
                <a:cs typeface="Calibri"/>
              </a:rPr>
              <a:t>ti </a:t>
            </a:r>
            <a:r>
              <a:rPr sz="1400" spc="-15" dirty="0">
                <a:latin typeface="Calibri"/>
                <a:cs typeface="Calibri"/>
              </a:rPr>
              <a:t>d</a:t>
            </a:r>
            <a:r>
              <a:rPr sz="1400" spc="-5" dirty="0">
                <a:latin typeface="Calibri"/>
                <a:cs typeface="Calibri"/>
              </a:rPr>
              <a:t>a</a:t>
            </a:r>
            <a:r>
              <a:rPr sz="1400" spc="-15" dirty="0">
                <a:latin typeface="Calibri"/>
                <a:cs typeface="Calibri"/>
              </a:rPr>
              <a:t>ll'INVALS</a:t>
            </a:r>
            <a:r>
              <a:rPr sz="1400" spc="-5" dirty="0">
                <a:latin typeface="Calibri"/>
                <a:cs typeface="Calibri"/>
              </a:rPr>
              <a:t>I</a:t>
            </a:r>
            <a:r>
              <a:rPr sz="1400" spc="10" dirty="0">
                <a:latin typeface="Calibri"/>
                <a:cs typeface="Calibri"/>
              </a:rPr>
              <a:t> </a:t>
            </a:r>
            <a:r>
              <a:rPr sz="1400" spc="-10" dirty="0">
                <a:latin typeface="Calibri"/>
                <a:cs typeface="Calibri"/>
              </a:rPr>
              <a:t>evidenziano</a:t>
            </a:r>
            <a:r>
              <a:rPr sz="1400" dirty="0">
                <a:latin typeface="Calibri"/>
                <a:cs typeface="Calibri"/>
              </a:rPr>
              <a:t> </a:t>
            </a:r>
            <a:r>
              <a:rPr sz="1400" spc="-5" dirty="0">
                <a:latin typeface="Calibri"/>
                <a:cs typeface="Calibri"/>
              </a:rPr>
              <a:t>gli esiti </a:t>
            </a:r>
            <a:r>
              <a:rPr sz="1400" spc="-15" dirty="0">
                <a:latin typeface="Calibri"/>
                <a:cs typeface="Calibri"/>
              </a:rPr>
              <a:t>ot</a:t>
            </a:r>
            <a:r>
              <a:rPr sz="1400" dirty="0">
                <a:latin typeface="Calibri"/>
                <a:cs typeface="Calibri"/>
              </a:rPr>
              <a:t>t</a:t>
            </a:r>
            <a:r>
              <a:rPr sz="1400" spc="-10" dirty="0">
                <a:latin typeface="Calibri"/>
                <a:cs typeface="Calibri"/>
              </a:rPr>
              <a:t>e</a:t>
            </a:r>
            <a:r>
              <a:rPr sz="1400" spc="-15" dirty="0">
                <a:latin typeface="Calibri"/>
                <a:cs typeface="Calibri"/>
              </a:rPr>
              <a:t>nu</a:t>
            </a:r>
            <a:r>
              <a:rPr sz="1400" dirty="0">
                <a:latin typeface="Calibri"/>
                <a:cs typeface="Calibri"/>
              </a:rPr>
              <a:t>ti </a:t>
            </a:r>
            <a:r>
              <a:rPr sz="1400" spc="-15" dirty="0">
                <a:latin typeface="Calibri"/>
                <a:cs typeface="Calibri"/>
              </a:rPr>
              <a:t>d</a:t>
            </a:r>
            <a:r>
              <a:rPr sz="1400" spc="-5" dirty="0">
                <a:latin typeface="Calibri"/>
                <a:cs typeface="Calibri"/>
              </a:rPr>
              <a:t>a</a:t>
            </a:r>
            <a:r>
              <a:rPr sz="1400" spc="-10" dirty="0">
                <a:latin typeface="Calibri"/>
                <a:cs typeface="Calibri"/>
              </a:rPr>
              <a:t>lle</a:t>
            </a:r>
            <a:r>
              <a:rPr sz="1400" spc="5" dirty="0">
                <a:latin typeface="Calibri"/>
                <a:cs typeface="Calibri"/>
              </a:rPr>
              <a:t> </a:t>
            </a:r>
            <a:r>
              <a:rPr sz="1400" spc="-5" dirty="0">
                <a:latin typeface="Calibri"/>
                <a:cs typeface="Calibri"/>
              </a:rPr>
              <a:t>classi </a:t>
            </a:r>
            <a:r>
              <a:rPr sz="1400" spc="-15" dirty="0">
                <a:latin typeface="Calibri"/>
                <a:cs typeface="Calibri"/>
              </a:rPr>
              <a:t>d</a:t>
            </a:r>
            <a:r>
              <a:rPr sz="1400" spc="-5" dirty="0">
                <a:latin typeface="Calibri"/>
                <a:cs typeface="Calibri"/>
              </a:rPr>
              <a:t>e</a:t>
            </a:r>
            <a:r>
              <a:rPr sz="1400" dirty="0">
                <a:latin typeface="Calibri"/>
                <a:cs typeface="Calibri"/>
              </a:rPr>
              <a:t>l</a:t>
            </a:r>
            <a:r>
              <a:rPr sz="1400" spc="-5" dirty="0">
                <a:latin typeface="Calibri"/>
                <a:cs typeface="Calibri"/>
              </a:rPr>
              <a:t> </a:t>
            </a:r>
            <a:r>
              <a:rPr sz="1400" spc="-15" dirty="0">
                <a:latin typeface="Calibri"/>
                <a:cs typeface="Calibri"/>
              </a:rPr>
              <a:t>nostr</a:t>
            </a:r>
            <a:r>
              <a:rPr sz="1400" spc="-10" dirty="0">
                <a:latin typeface="Calibri"/>
                <a:cs typeface="Calibri"/>
              </a:rPr>
              <a:t>o</a:t>
            </a:r>
            <a:r>
              <a:rPr sz="1400" spc="5" dirty="0">
                <a:latin typeface="Calibri"/>
                <a:cs typeface="Calibri"/>
              </a:rPr>
              <a:t> </a:t>
            </a:r>
            <a:r>
              <a:rPr sz="1400" spc="-10" dirty="0">
                <a:latin typeface="Calibri"/>
                <a:cs typeface="Calibri"/>
              </a:rPr>
              <a:t>Istituto</a:t>
            </a:r>
            <a:r>
              <a:rPr sz="1400" dirty="0">
                <a:latin typeface="Calibri"/>
                <a:cs typeface="Calibri"/>
              </a:rPr>
              <a:t> </a:t>
            </a:r>
            <a:r>
              <a:rPr sz="1400" spc="-15" dirty="0">
                <a:latin typeface="Calibri"/>
                <a:cs typeface="Calibri"/>
              </a:rPr>
              <a:t>sott</a:t>
            </a:r>
            <a:r>
              <a:rPr sz="1400" spc="-5" dirty="0">
                <a:latin typeface="Calibri"/>
                <a:cs typeface="Calibri"/>
              </a:rPr>
              <a:t>o</a:t>
            </a:r>
            <a:r>
              <a:rPr sz="1400" spc="-15" dirty="0">
                <a:latin typeface="Calibri"/>
                <a:cs typeface="Calibri"/>
              </a:rPr>
              <a:t>post</a:t>
            </a:r>
            <a:r>
              <a:rPr sz="1400" spc="-10" dirty="0">
                <a:latin typeface="Calibri"/>
                <a:cs typeface="Calibri"/>
              </a:rPr>
              <a:t>e</a:t>
            </a:r>
            <a:r>
              <a:rPr sz="1400" spc="5" dirty="0">
                <a:latin typeface="Calibri"/>
                <a:cs typeface="Calibri"/>
              </a:rPr>
              <a:t> </a:t>
            </a:r>
            <a:r>
              <a:rPr sz="1400" spc="-5" dirty="0">
                <a:latin typeface="Calibri"/>
                <a:cs typeface="Calibri"/>
              </a:rPr>
              <a:t>alle</a:t>
            </a:r>
            <a:r>
              <a:rPr sz="1400" spc="10" dirty="0">
                <a:latin typeface="Calibri"/>
                <a:cs typeface="Calibri"/>
              </a:rPr>
              <a:t> </a:t>
            </a:r>
            <a:r>
              <a:rPr sz="1400" spc="-10" dirty="0">
                <a:latin typeface="Calibri"/>
                <a:cs typeface="Calibri"/>
              </a:rPr>
              <a:t>rilevazion</a:t>
            </a:r>
            <a:r>
              <a:rPr sz="1400" dirty="0">
                <a:latin typeface="Calibri"/>
                <a:cs typeface="Calibri"/>
              </a:rPr>
              <a:t>i</a:t>
            </a:r>
            <a:r>
              <a:rPr sz="1400" spc="-5" dirty="0">
                <a:latin typeface="Calibri"/>
                <a:cs typeface="Calibri"/>
              </a:rPr>
              <a:t> </a:t>
            </a:r>
            <a:r>
              <a:rPr sz="1400" spc="-15" dirty="0">
                <a:latin typeface="Calibri"/>
                <a:cs typeface="Calibri"/>
              </a:rPr>
              <a:t>nazi</a:t>
            </a:r>
            <a:r>
              <a:rPr sz="1400" spc="-5" dirty="0">
                <a:latin typeface="Calibri"/>
                <a:cs typeface="Calibri"/>
              </a:rPr>
              <a:t>o</a:t>
            </a:r>
            <a:r>
              <a:rPr sz="1400" spc="-10" dirty="0">
                <a:latin typeface="Calibri"/>
                <a:cs typeface="Calibri"/>
              </a:rPr>
              <a:t>nali.</a:t>
            </a:r>
            <a:endParaRPr sz="1400" dirty="0">
              <a:latin typeface="Calibri"/>
              <a:cs typeface="Calibri"/>
            </a:endParaRPr>
          </a:p>
          <a:p>
            <a:pPr>
              <a:spcBef>
                <a:spcPts val="42"/>
              </a:spcBef>
            </a:pPr>
            <a:endParaRPr sz="1500" dirty="0">
              <a:latin typeface="Times New Roman"/>
              <a:cs typeface="Times New Roman"/>
            </a:endParaRPr>
          </a:p>
          <a:p>
            <a:pPr marL="12699" marR="5080" algn="just">
              <a:lnSpc>
                <a:spcPct val="101800"/>
              </a:lnSpc>
            </a:pPr>
            <a:r>
              <a:rPr sz="1400" spc="-10" dirty="0">
                <a:latin typeface="Calibri"/>
                <a:cs typeface="Calibri"/>
              </a:rPr>
              <a:t>Nelle</a:t>
            </a:r>
            <a:r>
              <a:rPr sz="1400" spc="-5" dirty="0">
                <a:latin typeface="Calibri"/>
                <a:cs typeface="Calibri"/>
              </a:rPr>
              <a:t> </a:t>
            </a:r>
            <a:r>
              <a:rPr sz="1400" spc="-15" dirty="0">
                <a:latin typeface="Calibri"/>
                <a:cs typeface="Calibri"/>
              </a:rPr>
              <a:t>pagin</a:t>
            </a:r>
            <a:r>
              <a:rPr sz="1400" spc="-10" dirty="0">
                <a:latin typeface="Calibri"/>
                <a:cs typeface="Calibri"/>
              </a:rPr>
              <a:t>e</a:t>
            </a:r>
            <a:r>
              <a:rPr sz="1400" dirty="0">
                <a:latin typeface="Calibri"/>
                <a:cs typeface="Calibri"/>
              </a:rPr>
              <a:t> </a:t>
            </a:r>
            <a:r>
              <a:rPr sz="1400" spc="-10" dirty="0">
                <a:latin typeface="Calibri"/>
                <a:cs typeface="Calibri"/>
              </a:rPr>
              <a:t>seguenti </a:t>
            </a:r>
            <a:r>
              <a:rPr sz="1400" spc="-15" dirty="0">
                <a:latin typeface="Calibri"/>
                <a:cs typeface="Calibri"/>
              </a:rPr>
              <a:t>s</a:t>
            </a:r>
            <a:r>
              <a:rPr sz="1400" spc="-5" dirty="0">
                <a:latin typeface="Calibri"/>
                <a:cs typeface="Calibri"/>
              </a:rPr>
              <a:t>o</a:t>
            </a:r>
            <a:r>
              <a:rPr sz="1400" spc="-15" dirty="0">
                <a:latin typeface="Calibri"/>
                <a:cs typeface="Calibri"/>
              </a:rPr>
              <a:t>n</a:t>
            </a:r>
            <a:r>
              <a:rPr sz="1400" spc="-10" dirty="0">
                <a:latin typeface="Calibri"/>
                <a:cs typeface="Calibri"/>
              </a:rPr>
              <a:t>o</a:t>
            </a:r>
            <a:r>
              <a:rPr sz="1400" spc="-5" dirty="0">
                <a:latin typeface="Calibri"/>
                <a:cs typeface="Calibri"/>
              </a:rPr>
              <a:t> r</a:t>
            </a:r>
            <a:r>
              <a:rPr sz="1400" spc="-10" dirty="0">
                <a:latin typeface="Calibri"/>
                <a:cs typeface="Calibri"/>
              </a:rPr>
              <a:t>iportate</a:t>
            </a:r>
            <a:r>
              <a:rPr sz="1400" spc="-5" dirty="0">
                <a:latin typeface="Calibri"/>
                <a:cs typeface="Calibri"/>
              </a:rPr>
              <a:t> </a:t>
            </a:r>
            <a:r>
              <a:rPr sz="1400" spc="-10" dirty="0">
                <a:latin typeface="Calibri"/>
                <a:cs typeface="Calibri"/>
              </a:rPr>
              <a:t>le</a:t>
            </a:r>
            <a:r>
              <a:rPr sz="1400" spc="-5" dirty="0">
                <a:latin typeface="Calibri"/>
                <a:cs typeface="Calibri"/>
              </a:rPr>
              <a:t> </a:t>
            </a:r>
            <a:r>
              <a:rPr sz="1400" spc="-10" dirty="0">
                <a:latin typeface="Calibri"/>
                <a:cs typeface="Calibri"/>
              </a:rPr>
              <a:t>ta</a:t>
            </a:r>
            <a:r>
              <a:rPr sz="1400" spc="-15" dirty="0">
                <a:latin typeface="Calibri"/>
                <a:cs typeface="Calibri"/>
              </a:rPr>
              <a:t>b</a:t>
            </a:r>
            <a:r>
              <a:rPr sz="1400" spc="-10" dirty="0">
                <a:latin typeface="Calibri"/>
                <a:cs typeface="Calibri"/>
              </a:rPr>
              <a:t>e</a:t>
            </a:r>
            <a:r>
              <a:rPr sz="1400" dirty="0">
                <a:latin typeface="Calibri"/>
                <a:cs typeface="Calibri"/>
              </a:rPr>
              <a:t>l</a:t>
            </a:r>
            <a:r>
              <a:rPr sz="1400" spc="-5" dirty="0">
                <a:latin typeface="Calibri"/>
                <a:cs typeface="Calibri"/>
              </a:rPr>
              <a:t>l</a:t>
            </a:r>
            <a:r>
              <a:rPr sz="1400" spc="-10" dirty="0">
                <a:latin typeface="Calibri"/>
                <a:cs typeface="Calibri"/>
              </a:rPr>
              <a:t>e</a:t>
            </a:r>
            <a:r>
              <a:rPr sz="1400" spc="-5" dirty="0">
                <a:latin typeface="Calibri"/>
                <a:cs typeface="Calibri"/>
              </a:rPr>
              <a:t> </a:t>
            </a:r>
            <a:r>
              <a:rPr sz="1400" spc="-10" dirty="0">
                <a:latin typeface="Calibri"/>
                <a:cs typeface="Calibri"/>
              </a:rPr>
              <a:t>e</a:t>
            </a:r>
            <a:r>
              <a:rPr sz="1400" spc="-5" dirty="0">
                <a:latin typeface="Calibri"/>
                <a:cs typeface="Calibri"/>
              </a:rPr>
              <a:t> </a:t>
            </a:r>
            <a:r>
              <a:rPr sz="1400" dirty="0">
                <a:latin typeface="Calibri"/>
                <a:cs typeface="Calibri"/>
              </a:rPr>
              <a:t>i</a:t>
            </a:r>
            <a:r>
              <a:rPr sz="1400" spc="-10" dirty="0">
                <a:latin typeface="Calibri"/>
                <a:cs typeface="Calibri"/>
              </a:rPr>
              <a:t> </a:t>
            </a:r>
            <a:r>
              <a:rPr sz="1400" spc="-5" dirty="0">
                <a:latin typeface="Calibri"/>
                <a:cs typeface="Calibri"/>
              </a:rPr>
              <a:t>g</a:t>
            </a:r>
            <a:r>
              <a:rPr sz="1400" spc="-10" dirty="0">
                <a:latin typeface="Calibri"/>
                <a:cs typeface="Calibri"/>
              </a:rPr>
              <a:t>r</a:t>
            </a:r>
            <a:r>
              <a:rPr sz="1400" spc="-5" dirty="0">
                <a:latin typeface="Calibri"/>
                <a:cs typeface="Calibri"/>
              </a:rPr>
              <a:t>a</a:t>
            </a:r>
            <a:r>
              <a:rPr sz="1400" spc="-10" dirty="0">
                <a:latin typeface="Calibri"/>
                <a:cs typeface="Calibri"/>
              </a:rPr>
              <a:t>f</a:t>
            </a:r>
            <a:r>
              <a:rPr sz="1400" spc="-5" dirty="0">
                <a:latin typeface="Calibri"/>
                <a:cs typeface="Calibri"/>
              </a:rPr>
              <a:t>i</a:t>
            </a:r>
            <a:r>
              <a:rPr sz="1400" spc="-10" dirty="0">
                <a:latin typeface="Calibri"/>
                <a:cs typeface="Calibri"/>
              </a:rPr>
              <a:t>c</a:t>
            </a:r>
            <a:r>
              <a:rPr sz="1400" dirty="0">
                <a:latin typeface="Calibri"/>
                <a:cs typeface="Calibri"/>
              </a:rPr>
              <a:t>i</a:t>
            </a:r>
            <a:r>
              <a:rPr sz="1400" spc="-10" dirty="0">
                <a:latin typeface="Calibri"/>
                <a:cs typeface="Calibri"/>
              </a:rPr>
              <a:t> rel</a:t>
            </a:r>
            <a:r>
              <a:rPr sz="1400" spc="-5" dirty="0">
                <a:latin typeface="Calibri"/>
                <a:cs typeface="Calibri"/>
              </a:rPr>
              <a:t>ativi </a:t>
            </a:r>
            <a:r>
              <a:rPr sz="1400" spc="-10" dirty="0">
                <a:latin typeface="Calibri"/>
                <a:cs typeface="Calibri"/>
              </a:rPr>
              <a:t>all’andamento</a:t>
            </a:r>
            <a:r>
              <a:rPr sz="1400" dirty="0">
                <a:latin typeface="Calibri"/>
                <a:cs typeface="Calibri"/>
              </a:rPr>
              <a:t> </a:t>
            </a:r>
            <a:r>
              <a:rPr sz="1400" spc="-15" dirty="0">
                <a:latin typeface="Calibri"/>
                <a:cs typeface="Calibri"/>
              </a:rPr>
              <a:t>d</a:t>
            </a:r>
            <a:r>
              <a:rPr sz="1400" spc="-5" dirty="0">
                <a:latin typeface="Calibri"/>
                <a:cs typeface="Calibri"/>
              </a:rPr>
              <a:t>e</a:t>
            </a:r>
            <a:r>
              <a:rPr sz="1400" dirty="0">
                <a:latin typeface="Calibri"/>
                <a:cs typeface="Calibri"/>
              </a:rPr>
              <a:t>i</a:t>
            </a:r>
            <a:r>
              <a:rPr sz="1400" spc="-5" dirty="0">
                <a:latin typeface="Calibri"/>
                <a:cs typeface="Calibri"/>
              </a:rPr>
              <a:t> risultat</a:t>
            </a:r>
            <a:r>
              <a:rPr sz="1400" dirty="0">
                <a:latin typeface="Calibri"/>
                <a:cs typeface="Calibri"/>
              </a:rPr>
              <a:t>i</a:t>
            </a:r>
            <a:r>
              <a:rPr sz="1400" spc="-5" dirty="0">
                <a:latin typeface="Calibri"/>
                <a:cs typeface="Calibri"/>
              </a:rPr>
              <a:t> </a:t>
            </a:r>
            <a:r>
              <a:rPr sz="1400" spc="-15" dirty="0">
                <a:latin typeface="Calibri"/>
                <a:cs typeface="Calibri"/>
              </a:rPr>
              <a:t>d</a:t>
            </a:r>
            <a:r>
              <a:rPr sz="1400" spc="-5" dirty="0">
                <a:latin typeface="Calibri"/>
                <a:cs typeface="Calibri"/>
              </a:rPr>
              <a:t>i </a:t>
            </a:r>
            <a:r>
              <a:rPr sz="1400" spc="-15" dirty="0">
                <a:latin typeface="Calibri"/>
                <a:cs typeface="Calibri"/>
              </a:rPr>
              <a:t>appr</a:t>
            </a:r>
            <a:r>
              <a:rPr sz="1400" spc="-5" dirty="0">
                <a:latin typeface="Calibri"/>
                <a:cs typeface="Calibri"/>
              </a:rPr>
              <a:t>e</a:t>
            </a:r>
            <a:r>
              <a:rPr sz="1400" spc="-10" dirty="0">
                <a:latin typeface="Calibri"/>
                <a:cs typeface="Calibri"/>
              </a:rPr>
              <a:t>n</a:t>
            </a:r>
            <a:r>
              <a:rPr sz="1400" spc="-15" dirty="0">
                <a:latin typeface="Calibri"/>
                <a:cs typeface="Calibri"/>
              </a:rPr>
              <a:t>diment</a:t>
            </a:r>
            <a:r>
              <a:rPr sz="1400" spc="-10" dirty="0">
                <a:latin typeface="Calibri"/>
                <a:cs typeface="Calibri"/>
              </a:rPr>
              <a:t>o</a:t>
            </a:r>
            <a:r>
              <a:rPr sz="1400" dirty="0">
                <a:latin typeface="Calibri"/>
                <a:cs typeface="Calibri"/>
              </a:rPr>
              <a:t> </a:t>
            </a:r>
            <a:r>
              <a:rPr sz="1400" spc="-10" dirty="0">
                <a:latin typeface="Calibri"/>
                <a:cs typeface="Calibri"/>
              </a:rPr>
              <a:t>generale</a:t>
            </a:r>
            <a:r>
              <a:rPr sz="1400" dirty="0">
                <a:latin typeface="Calibri"/>
                <a:cs typeface="Calibri"/>
              </a:rPr>
              <a:t> </a:t>
            </a:r>
            <a:r>
              <a:rPr sz="1400" spc="-15" dirty="0">
                <a:latin typeface="Calibri"/>
                <a:cs typeface="Calibri"/>
              </a:rPr>
              <a:t>n</a:t>
            </a:r>
            <a:r>
              <a:rPr sz="1400" spc="-5" dirty="0">
                <a:latin typeface="Calibri"/>
                <a:cs typeface="Calibri"/>
              </a:rPr>
              <a:t>e</a:t>
            </a:r>
            <a:r>
              <a:rPr sz="1400" spc="-10" dirty="0">
                <a:latin typeface="Calibri"/>
                <a:cs typeface="Calibri"/>
              </a:rPr>
              <a:t>lle</a:t>
            </a:r>
            <a:r>
              <a:rPr sz="1400" spc="-5" dirty="0">
                <a:latin typeface="Calibri"/>
                <a:cs typeface="Calibri"/>
              </a:rPr>
              <a:t> </a:t>
            </a:r>
            <a:r>
              <a:rPr sz="1400" spc="-15" dirty="0">
                <a:latin typeface="Calibri"/>
                <a:cs typeface="Calibri"/>
              </a:rPr>
              <a:t>pro</a:t>
            </a:r>
            <a:r>
              <a:rPr sz="1400" spc="-5" dirty="0">
                <a:latin typeface="Calibri"/>
                <a:cs typeface="Calibri"/>
              </a:rPr>
              <a:t>v</a:t>
            </a:r>
            <a:r>
              <a:rPr sz="1400" spc="-10" dirty="0">
                <a:latin typeface="Calibri"/>
                <a:cs typeface="Calibri"/>
              </a:rPr>
              <a:t>e</a:t>
            </a:r>
            <a:r>
              <a:rPr sz="1400" spc="-5" dirty="0">
                <a:latin typeface="Calibri"/>
                <a:cs typeface="Calibri"/>
              </a:rPr>
              <a:t> </a:t>
            </a:r>
            <a:r>
              <a:rPr sz="1400" spc="-15" dirty="0">
                <a:latin typeface="Calibri"/>
                <a:cs typeface="Calibri"/>
              </a:rPr>
              <a:t>d</a:t>
            </a:r>
            <a:r>
              <a:rPr sz="1400" spc="-5" dirty="0">
                <a:latin typeface="Calibri"/>
                <a:cs typeface="Calibri"/>
              </a:rPr>
              <a:t>i</a:t>
            </a:r>
            <a:r>
              <a:rPr sz="1400" spc="-44" dirty="0">
                <a:latin typeface="Calibri"/>
                <a:cs typeface="Calibri"/>
              </a:rPr>
              <a:t> </a:t>
            </a:r>
            <a:r>
              <a:rPr sz="1400" spc="-10" dirty="0">
                <a:latin typeface="Calibri"/>
                <a:cs typeface="Calibri"/>
              </a:rPr>
              <a:t>Itali</a:t>
            </a:r>
            <a:r>
              <a:rPr sz="1400" spc="-5" dirty="0">
                <a:latin typeface="Calibri"/>
                <a:cs typeface="Calibri"/>
              </a:rPr>
              <a:t>a</a:t>
            </a:r>
            <a:r>
              <a:rPr sz="1400" spc="-15" dirty="0">
                <a:latin typeface="Calibri"/>
                <a:cs typeface="Calibri"/>
              </a:rPr>
              <a:t>n</a:t>
            </a:r>
            <a:r>
              <a:rPr sz="1400" spc="-10" dirty="0">
                <a:latin typeface="Calibri"/>
                <a:cs typeface="Calibri"/>
              </a:rPr>
              <a:t>o</a:t>
            </a:r>
            <a:r>
              <a:rPr sz="1400" spc="-35" dirty="0">
                <a:latin typeface="Calibri"/>
                <a:cs typeface="Calibri"/>
              </a:rPr>
              <a:t> </a:t>
            </a:r>
            <a:r>
              <a:rPr sz="1400" spc="-10" dirty="0">
                <a:latin typeface="Calibri"/>
                <a:cs typeface="Calibri"/>
              </a:rPr>
              <a:t>e</a:t>
            </a:r>
            <a:r>
              <a:rPr sz="1400" spc="-40" dirty="0">
                <a:latin typeface="Calibri"/>
                <a:cs typeface="Calibri"/>
              </a:rPr>
              <a:t> </a:t>
            </a:r>
            <a:r>
              <a:rPr sz="1400" spc="-15" dirty="0">
                <a:latin typeface="Calibri"/>
                <a:cs typeface="Calibri"/>
              </a:rPr>
              <a:t>d</a:t>
            </a:r>
            <a:r>
              <a:rPr sz="1400" spc="-5" dirty="0">
                <a:latin typeface="Calibri"/>
                <a:cs typeface="Calibri"/>
              </a:rPr>
              <a:t>i</a:t>
            </a:r>
            <a:r>
              <a:rPr sz="1400" spc="-44" dirty="0">
                <a:latin typeface="Calibri"/>
                <a:cs typeface="Calibri"/>
              </a:rPr>
              <a:t> </a:t>
            </a:r>
            <a:r>
              <a:rPr sz="1400" spc="-10" dirty="0">
                <a:latin typeface="Calibri"/>
                <a:cs typeface="Calibri"/>
              </a:rPr>
              <a:t>Matematica</a:t>
            </a:r>
            <a:r>
              <a:rPr sz="1400" spc="-40" dirty="0">
                <a:latin typeface="Calibri"/>
                <a:cs typeface="Calibri"/>
              </a:rPr>
              <a:t> </a:t>
            </a:r>
            <a:r>
              <a:rPr sz="1400" spc="-15" dirty="0">
                <a:latin typeface="Calibri"/>
                <a:cs typeface="Calibri"/>
              </a:rPr>
              <a:t>dell</a:t>
            </a:r>
            <a:r>
              <a:rPr sz="1400" spc="-10" dirty="0">
                <a:latin typeface="Calibri"/>
                <a:cs typeface="Calibri"/>
              </a:rPr>
              <a:t>e</a:t>
            </a:r>
            <a:r>
              <a:rPr sz="1400" spc="-40" dirty="0">
                <a:latin typeface="Calibri"/>
                <a:cs typeface="Calibri"/>
              </a:rPr>
              <a:t> </a:t>
            </a:r>
            <a:r>
              <a:rPr sz="1400" spc="-5" dirty="0">
                <a:latin typeface="Calibri"/>
                <a:cs typeface="Calibri"/>
              </a:rPr>
              <a:t>classi</a:t>
            </a:r>
            <a:r>
              <a:rPr sz="1400" spc="-44" dirty="0">
                <a:latin typeface="Calibri"/>
                <a:cs typeface="Calibri"/>
              </a:rPr>
              <a:t> </a:t>
            </a:r>
            <a:r>
              <a:rPr sz="1400" spc="-15" dirty="0">
                <a:latin typeface="Calibri"/>
                <a:cs typeface="Calibri"/>
              </a:rPr>
              <a:t>s</a:t>
            </a:r>
            <a:r>
              <a:rPr sz="1400" spc="-5" dirty="0">
                <a:latin typeface="Calibri"/>
                <a:cs typeface="Calibri"/>
              </a:rPr>
              <a:t>e</a:t>
            </a:r>
            <a:r>
              <a:rPr sz="1400" spc="-15" dirty="0">
                <a:latin typeface="Calibri"/>
                <a:cs typeface="Calibri"/>
              </a:rPr>
              <a:t>cond</a:t>
            </a:r>
            <a:r>
              <a:rPr sz="1400" spc="-10" dirty="0">
                <a:latin typeface="Calibri"/>
                <a:cs typeface="Calibri"/>
              </a:rPr>
              <a:t>e</a:t>
            </a:r>
            <a:r>
              <a:rPr sz="1400" spc="-40" dirty="0">
                <a:latin typeface="Calibri"/>
                <a:cs typeface="Calibri"/>
              </a:rPr>
              <a:t> </a:t>
            </a:r>
            <a:r>
              <a:rPr sz="1400" spc="-10" dirty="0">
                <a:latin typeface="Calibri"/>
                <a:cs typeface="Calibri"/>
              </a:rPr>
              <a:t>e</a:t>
            </a:r>
            <a:r>
              <a:rPr sz="1400" spc="-40" dirty="0">
                <a:latin typeface="Calibri"/>
                <a:cs typeface="Calibri"/>
              </a:rPr>
              <a:t> </a:t>
            </a:r>
            <a:r>
              <a:rPr sz="1400" spc="-15" dirty="0">
                <a:latin typeface="Calibri"/>
                <a:cs typeface="Calibri"/>
              </a:rPr>
              <a:t>quint</a:t>
            </a:r>
            <a:r>
              <a:rPr sz="1400" spc="-10" dirty="0">
                <a:latin typeface="Calibri"/>
                <a:cs typeface="Calibri"/>
              </a:rPr>
              <a:t>e</a:t>
            </a:r>
            <a:r>
              <a:rPr sz="1400" spc="-40" dirty="0">
                <a:latin typeface="Calibri"/>
                <a:cs typeface="Calibri"/>
              </a:rPr>
              <a:t> </a:t>
            </a:r>
            <a:r>
              <a:rPr sz="1400" spc="-15" dirty="0">
                <a:latin typeface="Calibri"/>
                <a:cs typeface="Calibri"/>
              </a:rPr>
              <a:t>d</a:t>
            </a:r>
            <a:r>
              <a:rPr sz="1400" spc="-5" dirty="0">
                <a:latin typeface="Calibri"/>
                <a:cs typeface="Calibri"/>
              </a:rPr>
              <a:t>e</a:t>
            </a:r>
            <a:r>
              <a:rPr sz="1400" spc="-10" dirty="0">
                <a:latin typeface="Calibri"/>
                <a:cs typeface="Calibri"/>
              </a:rPr>
              <a:t>lla</a:t>
            </a:r>
            <a:r>
              <a:rPr sz="1400" spc="-35" dirty="0">
                <a:latin typeface="Calibri"/>
                <a:cs typeface="Calibri"/>
              </a:rPr>
              <a:t> </a:t>
            </a:r>
            <a:r>
              <a:rPr sz="1400" spc="-15" dirty="0">
                <a:latin typeface="Calibri"/>
                <a:cs typeface="Calibri"/>
              </a:rPr>
              <a:t>scuol</a:t>
            </a:r>
            <a:r>
              <a:rPr sz="1400" spc="-10" dirty="0">
                <a:latin typeface="Calibri"/>
                <a:cs typeface="Calibri"/>
              </a:rPr>
              <a:t>a</a:t>
            </a:r>
            <a:r>
              <a:rPr sz="1400" spc="-40" dirty="0">
                <a:latin typeface="Calibri"/>
                <a:cs typeface="Calibri"/>
              </a:rPr>
              <a:t> </a:t>
            </a:r>
            <a:r>
              <a:rPr sz="1400" spc="-15" dirty="0">
                <a:latin typeface="Calibri"/>
                <a:cs typeface="Calibri"/>
              </a:rPr>
              <a:t>primari</a:t>
            </a:r>
            <a:r>
              <a:rPr sz="1400" spc="-10" dirty="0">
                <a:latin typeface="Calibri"/>
                <a:cs typeface="Calibri"/>
              </a:rPr>
              <a:t>a</a:t>
            </a:r>
            <a:r>
              <a:rPr sz="1400" spc="-35" dirty="0">
                <a:latin typeface="Calibri"/>
                <a:cs typeface="Calibri"/>
              </a:rPr>
              <a:t> </a:t>
            </a:r>
            <a:r>
              <a:rPr sz="1400" spc="-10" dirty="0">
                <a:latin typeface="Calibri"/>
                <a:cs typeface="Calibri"/>
              </a:rPr>
              <a:t>e</a:t>
            </a:r>
            <a:r>
              <a:rPr sz="1400" spc="-40" dirty="0">
                <a:latin typeface="Calibri"/>
                <a:cs typeface="Calibri"/>
              </a:rPr>
              <a:t> </a:t>
            </a:r>
            <a:r>
              <a:rPr sz="1400" spc="-15" dirty="0">
                <a:latin typeface="Calibri"/>
                <a:cs typeface="Calibri"/>
              </a:rPr>
              <a:t>d</a:t>
            </a:r>
            <a:r>
              <a:rPr sz="1400" spc="-5" dirty="0">
                <a:latin typeface="Calibri"/>
                <a:cs typeface="Calibri"/>
              </a:rPr>
              <a:t>e</a:t>
            </a:r>
            <a:r>
              <a:rPr sz="1400" spc="-10" dirty="0">
                <a:latin typeface="Calibri"/>
                <a:cs typeface="Calibri"/>
              </a:rPr>
              <a:t>lle</a:t>
            </a:r>
            <a:r>
              <a:rPr sz="1400" spc="-44" dirty="0">
                <a:latin typeface="Calibri"/>
                <a:cs typeface="Calibri"/>
              </a:rPr>
              <a:t> </a:t>
            </a:r>
            <a:r>
              <a:rPr sz="1400" spc="-5" dirty="0">
                <a:latin typeface="Calibri"/>
                <a:cs typeface="Calibri"/>
              </a:rPr>
              <a:t>classi</a:t>
            </a:r>
            <a:r>
              <a:rPr sz="1400" spc="-50" dirty="0">
                <a:latin typeface="Calibri"/>
                <a:cs typeface="Calibri"/>
              </a:rPr>
              <a:t> </a:t>
            </a:r>
            <a:r>
              <a:rPr sz="1400" spc="-10" dirty="0">
                <a:latin typeface="Calibri"/>
                <a:cs typeface="Calibri"/>
              </a:rPr>
              <a:t>terze</a:t>
            </a:r>
            <a:r>
              <a:rPr sz="1400" spc="-44" dirty="0">
                <a:latin typeface="Calibri"/>
                <a:cs typeface="Calibri"/>
              </a:rPr>
              <a:t> </a:t>
            </a:r>
            <a:r>
              <a:rPr sz="1400" spc="-15" dirty="0">
                <a:latin typeface="Calibri"/>
                <a:cs typeface="Calibri"/>
              </a:rPr>
              <a:t>dell</a:t>
            </a:r>
            <a:r>
              <a:rPr sz="1400" spc="-10" dirty="0">
                <a:latin typeface="Calibri"/>
                <a:cs typeface="Calibri"/>
              </a:rPr>
              <a:t>a</a:t>
            </a:r>
            <a:r>
              <a:rPr sz="1400" spc="-40" dirty="0">
                <a:latin typeface="Calibri"/>
                <a:cs typeface="Calibri"/>
              </a:rPr>
              <a:t> </a:t>
            </a:r>
            <a:r>
              <a:rPr sz="1400" spc="-15" dirty="0">
                <a:latin typeface="Calibri"/>
                <a:cs typeface="Calibri"/>
              </a:rPr>
              <a:t>scuol</a:t>
            </a:r>
            <a:r>
              <a:rPr sz="1400" spc="-10" dirty="0">
                <a:latin typeface="Calibri"/>
                <a:cs typeface="Calibri"/>
              </a:rPr>
              <a:t>a</a:t>
            </a:r>
            <a:r>
              <a:rPr sz="1400" spc="-40" dirty="0">
                <a:latin typeface="Calibri"/>
                <a:cs typeface="Calibri"/>
              </a:rPr>
              <a:t> </a:t>
            </a:r>
            <a:r>
              <a:rPr sz="1400" spc="-15" dirty="0">
                <a:latin typeface="Calibri"/>
                <a:cs typeface="Calibri"/>
              </a:rPr>
              <a:t>seconda</a:t>
            </a:r>
            <a:r>
              <a:rPr sz="1400" dirty="0">
                <a:latin typeface="Calibri"/>
                <a:cs typeface="Calibri"/>
              </a:rPr>
              <a:t>r</a:t>
            </a:r>
            <a:r>
              <a:rPr sz="1400" spc="-5" dirty="0">
                <a:latin typeface="Calibri"/>
                <a:cs typeface="Calibri"/>
              </a:rPr>
              <a:t>i</a:t>
            </a:r>
            <a:r>
              <a:rPr sz="1400" spc="-10" dirty="0">
                <a:latin typeface="Calibri"/>
                <a:cs typeface="Calibri"/>
              </a:rPr>
              <a:t>a</a:t>
            </a:r>
            <a:r>
              <a:rPr sz="1400" spc="-40" dirty="0">
                <a:latin typeface="Calibri"/>
                <a:cs typeface="Calibri"/>
              </a:rPr>
              <a:t> </a:t>
            </a:r>
            <a:r>
              <a:rPr sz="1400" spc="-15" dirty="0">
                <a:latin typeface="Calibri"/>
                <a:cs typeface="Calibri"/>
              </a:rPr>
              <a:t>ne</a:t>
            </a:r>
            <a:r>
              <a:rPr sz="1400" spc="-5" dirty="0">
                <a:latin typeface="Calibri"/>
                <a:cs typeface="Calibri"/>
              </a:rPr>
              <a:t>gl</a:t>
            </a:r>
            <a:r>
              <a:rPr sz="1400" dirty="0">
                <a:latin typeface="Calibri"/>
                <a:cs typeface="Calibri"/>
              </a:rPr>
              <a:t>i</a:t>
            </a:r>
            <a:r>
              <a:rPr sz="1400" spc="-44" dirty="0">
                <a:latin typeface="Calibri"/>
                <a:cs typeface="Calibri"/>
              </a:rPr>
              <a:t> </a:t>
            </a:r>
            <a:r>
              <a:rPr sz="1400" spc="-10" dirty="0">
                <a:latin typeface="Calibri"/>
                <a:cs typeface="Calibri"/>
              </a:rPr>
              <a:t>ultimi</a:t>
            </a:r>
            <a:r>
              <a:rPr sz="1400" spc="-5" dirty="0">
                <a:latin typeface="Calibri"/>
                <a:cs typeface="Calibri"/>
              </a:rPr>
              <a:t> </a:t>
            </a:r>
            <a:r>
              <a:rPr sz="1400" spc="-15" dirty="0">
                <a:latin typeface="Calibri"/>
                <a:cs typeface="Calibri"/>
              </a:rPr>
              <a:t>quat</a:t>
            </a:r>
            <a:r>
              <a:rPr sz="1400" dirty="0">
                <a:latin typeface="Calibri"/>
                <a:cs typeface="Calibri"/>
              </a:rPr>
              <a:t>t</a:t>
            </a:r>
            <a:r>
              <a:rPr sz="1400" spc="-10" dirty="0">
                <a:latin typeface="Calibri"/>
                <a:cs typeface="Calibri"/>
              </a:rPr>
              <a:t>ro</a:t>
            </a:r>
            <a:r>
              <a:rPr sz="1400" dirty="0">
                <a:latin typeface="Calibri"/>
                <a:cs typeface="Calibri"/>
              </a:rPr>
              <a:t> </a:t>
            </a:r>
            <a:r>
              <a:rPr sz="1400" spc="-10" dirty="0">
                <a:latin typeface="Calibri"/>
                <a:cs typeface="Calibri"/>
              </a:rPr>
              <a:t>anni</a:t>
            </a:r>
            <a:r>
              <a:rPr sz="1400" dirty="0">
                <a:latin typeface="Calibri"/>
                <a:cs typeface="Calibri"/>
              </a:rPr>
              <a:t> </a:t>
            </a:r>
            <a:r>
              <a:rPr sz="1400" spc="-10" dirty="0">
                <a:latin typeface="Calibri"/>
                <a:cs typeface="Calibri"/>
              </a:rPr>
              <a:t>scolastici</a:t>
            </a:r>
            <a:r>
              <a:rPr sz="1400" spc="-5" dirty="0">
                <a:latin typeface="Calibri"/>
                <a:cs typeface="Calibri"/>
              </a:rPr>
              <a:t> </a:t>
            </a:r>
            <a:r>
              <a:rPr sz="1400" spc="-10" dirty="0">
                <a:latin typeface="Calibri"/>
                <a:cs typeface="Calibri"/>
              </a:rPr>
              <a:t>(dal</a:t>
            </a:r>
            <a:r>
              <a:rPr sz="1400" spc="-5" dirty="0">
                <a:latin typeface="Calibri"/>
                <a:cs typeface="Calibri"/>
              </a:rPr>
              <a:t> </a:t>
            </a:r>
            <a:r>
              <a:rPr sz="1400" spc="-10" dirty="0">
                <a:latin typeface="Calibri"/>
                <a:cs typeface="Calibri"/>
              </a:rPr>
              <a:t>2012</a:t>
            </a:r>
            <a:r>
              <a:rPr sz="1400" dirty="0">
                <a:latin typeface="Calibri"/>
                <a:cs typeface="Calibri"/>
              </a:rPr>
              <a:t> </a:t>
            </a:r>
            <a:r>
              <a:rPr sz="1400" spc="-5" dirty="0">
                <a:latin typeface="Calibri"/>
                <a:cs typeface="Calibri"/>
              </a:rPr>
              <a:t>al </a:t>
            </a:r>
            <a:r>
              <a:rPr sz="1400" spc="-10" dirty="0" smtClean="0">
                <a:latin typeface="Calibri"/>
                <a:cs typeface="Calibri"/>
              </a:rPr>
              <a:t>201</a:t>
            </a:r>
            <a:r>
              <a:rPr lang="it-IT" sz="1400" spc="-10" dirty="0" smtClean="0">
                <a:latin typeface="Calibri"/>
                <a:cs typeface="Calibri"/>
              </a:rPr>
              <a:t>7</a:t>
            </a:r>
            <a:r>
              <a:rPr sz="1400" spc="-10" dirty="0" smtClean="0">
                <a:latin typeface="Calibri"/>
                <a:cs typeface="Calibri"/>
              </a:rPr>
              <a:t>)</a:t>
            </a:r>
            <a:r>
              <a:rPr sz="1400" spc="-10" dirty="0">
                <a:latin typeface="Calibri"/>
                <a:cs typeface="Calibri"/>
              </a:rPr>
              <a:t>.</a:t>
            </a:r>
            <a:endParaRPr sz="1400" dirty="0">
              <a:latin typeface="Calibri"/>
              <a:cs typeface="Calibri"/>
            </a:endParaRPr>
          </a:p>
          <a:p>
            <a:pPr>
              <a:spcBef>
                <a:spcPts val="37"/>
              </a:spcBef>
            </a:pPr>
            <a:endParaRPr sz="1500" dirty="0">
              <a:latin typeface="Times New Roman"/>
              <a:cs typeface="Times New Roman"/>
            </a:endParaRPr>
          </a:p>
          <a:p>
            <a:pPr marL="12699" marR="5080" algn="just">
              <a:lnSpc>
                <a:spcPct val="101800"/>
              </a:lnSpc>
            </a:pPr>
            <a:r>
              <a:rPr sz="1400" spc="-10" dirty="0">
                <a:latin typeface="Calibri"/>
                <a:cs typeface="Calibri"/>
              </a:rPr>
              <a:t>Osservando</a:t>
            </a:r>
            <a:r>
              <a:rPr sz="1400" spc="30" dirty="0">
                <a:latin typeface="Calibri"/>
                <a:cs typeface="Calibri"/>
              </a:rPr>
              <a:t> </a:t>
            </a:r>
            <a:r>
              <a:rPr sz="1400" spc="-10" dirty="0">
                <a:latin typeface="Calibri"/>
                <a:cs typeface="Calibri"/>
              </a:rPr>
              <a:t>la</a:t>
            </a:r>
            <a:r>
              <a:rPr sz="1400" spc="30" dirty="0">
                <a:latin typeface="Calibri"/>
                <a:cs typeface="Calibri"/>
              </a:rPr>
              <a:t> </a:t>
            </a:r>
            <a:r>
              <a:rPr sz="1400" spc="-15" dirty="0">
                <a:latin typeface="Calibri"/>
                <a:cs typeface="Calibri"/>
              </a:rPr>
              <a:t>percentu</a:t>
            </a:r>
            <a:r>
              <a:rPr sz="1400" dirty="0">
                <a:latin typeface="Calibri"/>
                <a:cs typeface="Calibri"/>
              </a:rPr>
              <a:t>a</a:t>
            </a:r>
            <a:r>
              <a:rPr sz="1400" spc="-5" dirty="0">
                <a:latin typeface="Calibri"/>
                <a:cs typeface="Calibri"/>
              </a:rPr>
              <a:t>l</a:t>
            </a:r>
            <a:r>
              <a:rPr sz="1400" spc="-10" dirty="0">
                <a:latin typeface="Calibri"/>
                <a:cs typeface="Calibri"/>
              </a:rPr>
              <a:t>e</a:t>
            </a:r>
            <a:r>
              <a:rPr sz="1400" spc="30" dirty="0">
                <a:latin typeface="Calibri"/>
                <a:cs typeface="Calibri"/>
              </a:rPr>
              <a:t> </a:t>
            </a:r>
            <a:r>
              <a:rPr sz="1400" spc="-15" dirty="0">
                <a:latin typeface="Calibri"/>
                <a:cs typeface="Calibri"/>
              </a:rPr>
              <a:t>d</a:t>
            </a:r>
            <a:r>
              <a:rPr sz="1400" spc="-5" dirty="0">
                <a:latin typeface="Calibri"/>
                <a:cs typeface="Calibri"/>
              </a:rPr>
              <a:t>i</a:t>
            </a:r>
            <a:r>
              <a:rPr sz="1400" spc="25" dirty="0">
                <a:latin typeface="Calibri"/>
                <a:cs typeface="Calibri"/>
              </a:rPr>
              <a:t> </a:t>
            </a:r>
            <a:r>
              <a:rPr sz="1400" spc="-10" dirty="0">
                <a:latin typeface="Calibri"/>
                <a:cs typeface="Calibri"/>
              </a:rPr>
              <a:t>cheating,</a:t>
            </a:r>
            <a:r>
              <a:rPr sz="1400" spc="25" dirty="0">
                <a:latin typeface="Calibri"/>
                <a:cs typeface="Calibri"/>
              </a:rPr>
              <a:t> </a:t>
            </a:r>
            <a:r>
              <a:rPr sz="1400" spc="-10" dirty="0">
                <a:latin typeface="Calibri"/>
                <a:cs typeface="Calibri"/>
              </a:rPr>
              <a:t>(nelle</a:t>
            </a:r>
            <a:r>
              <a:rPr sz="1400" spc="35" dirty="0">
                <a:latin typeface="Calibri"/>
                <a:cs typeface="Calibri"/>
              </a:rPr>
              <a:t> </a:t>
            </a:r>
            <a:r>
              <a:rPr sz="1400" spc="-10" dirty="0">
                <a:latin typeface="Calibri"/>
                <a:cs typeface="Calibri"/>
              </a:rPr>
              <a:t>sopracitate</a:t>
            </a:r>
            <a:r>
              <a:rPr sz="1400" spc="30" dirty="0">
                <a:latin typeface="Calibri"/>
                <a:cs typeface="Calibri"/>
              </a:rPr>
              <a:t> </a:t>
            </a:r>
            <a:r>
              <a:rPr sz="1400" spc="-10" dirty="0">
                <a:latin typeface="Calibri"/>
                <a:cs typeface="Calibri"/>
              </a:rPr>
              <a:t>tabelle),</a:t>
            </a:r>
            <a:r>
              <a:rPr sz="1400" spc="25" dirty="0">
                <a:latin typeface="Calibri"/>
                <a:cs typeface="Calibri"/>
              </a:rPr>
              <a:t> </a:t>
            </a:r>
            <a:r>
              <a:rPr sz="1400" spc="-15" dirty="0">
                <a:latin typeface="Calibri"/>
                <a:cs typeface="Calibri"/>
              </a:rPr>
              <a:t>ovv</a:t>
            </a:r>
            <a:r>
              <a:rPr sz="1400" spc="-5" dirty="0">
                <a:latin typeface="Calibri"/>
                <a:cs typeface="Calibri"/>
              </a:rPr>
              <a:t>e</a:t>
            </a:r>
            <a:r>
              <a:rPr sz="1400" spc="-10" dirty="0">
                <a:latin typeface="Calibri"/>
                <a:cs typeface="Calibri"/>
              </a:rPr>
              <a:t>ro</a:t>
            </a:r>
            <a:r>
              <a:rPr sz="1400" spc="30" dirty="0">
                <a:latin typeface="Calibri"/>
                <a:cs typeface="Calibri"/>
              </a:rPr>
              <a:t> </a:t>
            </a:r>
            <a:r>
              <a:rPr sz="1400" spc="-10" dirty="0">
                <a:latin typeface="Calibri"/>
                <a:cs typeface="Calibri"/>
              </a:rPr>
              <a:t>dell’in</a:t>
            </a:r>
            <a:r>
              <a:rPr sz="1400" spc="-5" dirty="0">
                <a:latin typeface="Calibri"/>
                <a:cs typeface="Calibri"/>
              </a:rPr>
              <a:t>s</a:t>
            </a:r>
            <a:r>
              <a:rPr sz="1400" spc="-15" dirty="0">
                <a:latin typeface="Calibri"/>
                <a:cs typeface="Calibri"/>
              </a:rPr>
              <a:t>iem</a:t>
            </a:r>
            <a:r>
              <a:rPr sz="1400" spc="-10" dirty="0">
                <a:latin typeface="Calibri"/>
                <a:cs typeface="Calibri"/>
              </a:rPr>
              <a:t>e</a:t>
            </a:r>
            <a:r>
              <a:rPr sz="1400" spc="35" dirty="0">
                <a:latin typeface="Calibri"/>
                <a:cs typeface="Calibri"/>
              </a:rPr>
              <a:t> </a:t>
            </a:r>
            <a:r>
              <a:rPr sz="1400" spc="-15" dirty="0">
                <a:latin typeface="Calibri"/>
                <a:cs typeface="Calibri"/>
              </a:rPr>
              <a:t>dell</a:t>
            </a:r>
            <a:r>
              <a:rPr sz="1400" spc="-10" dirty="0">
                <a:latin typeface="Calibri"/>
                <a:cs typeface="Calibri"/>
              </a:rPr>
              <a:t>e</a:t>
            </a:r>
            <a:r>
              <a:rPr sz="1400" spc="30" dirty="0">
                <a:latin typeface="Calibri"/>
                <a:cs typeface="Calibri"/>
              </a:rPr>
              <a:t> </a:t>
            </a:r>
            <a:r>
              <a:rPr sz="1400" spc="-10" dirty="0">
                <a:latin typeface="Calibri"/>
                <a:cs typeface="Calibri"/>
              </a:rPr>
              <a:t>anomalie</a:t>
            </a:r>
            <a:r>
              <a:rPr sz="1400" spc="30" dirty="0">
                <a:latin typeface="Calibri"/>
                <a:cs typeface="Calibri"/>
              </a:rPr>
              <a:t> </a:t>
            </a:r>
            <a:r>
              <a:rPr sz="1400" spc="-10" dirty="0">
                <a:latin typeface="Calibri"/>
                <a:cs typeface="Calibri"/>
              </a:rPr>
              <a:t>che</a:t>
            </a:r>
            <a:r>
              <a:rPr sz="1400" spc="30" dirty="0">
                <a:latin typeface="Calibri"/>
                <a:cs typeface="Calibri"/>
              </a:rPr>
              <a:t> </a:t>
            </a:r>
            <a:r>
              <a:rPr sz="1400" spc="-15" dirty="0">
                <a:latin typeface="Calibri"/>
                <a:cs typeface="Calibri"/>
              </a:rPr>
              <a:t>alteran</a:t>
            </a:r>
            <a:r>
              <a:rPr sz="1400" spc="-10" dirty="0">
                <a:latin typeface="Calibri"/>
                <a:cs typeface="Calibri"/>
              </a:rPr>
              <a:t>o</a:t>
            </a:r>
            <a:r>
              <a:rPr sz="1400" spc="30" dirty="0">
                <a:latin typeface="Calibri"/>
                <a:cs typeface="Calibri"/>
              </a:rPr>
              <a:t> </a:t>
            </a:r>
            <a:r>
              <a:rPr sz="1400" dirty="0">
                <a:latin typeface="Calibri"/>
                <a:cs typeface="Calibri"/>
              </a:rPr>
              <a:t>i</a:t>
            </a:r>
            <a:r>
              <a:rPr sz="1400" spc="25" dirty="0">
                <a:latin typeface="Calibri"/>
                <a:cs typeface="Calibri"/>
              </a:rPr>
              <a:t> </a:t>
            </a:r>
            <a:r>
              <a:rPr sz="1400" spc="-5" dirty="0">
                <a:latin typeface="Calibri"/>
                <a:cs typeface="Calibri"/>
              </a:rPr>
              <a:t>risultati</a:t>
            </a:r>
            <a:r>
              <a:rPr sz="1400" spc="21" dirty="0">
                <a:latin typeface="Calibri"/>
                <a:cs typeface="Calibri"/>
              </a:rPr>
              <a:t> </a:t>
            </a:r>
            <a:r>
              <a:rPr sz="1400" spc="-10" dirty="0">
                <a:latin typeface="Calibri"/>
                <a:cs typeface="Calibri"/>
              </a:rPr>
              <a:t>delle</a:t>
            </a:r>
            <a:r>
              <a:rPr sz="1400" spc="-5" dirty="0">
                <a:latin typeface="Calibri"/>
                <a:cs typeface="Calibri"/>
              </a:rPr>
              <a:t> </a:t>
            </a:r>
            <a:r>
              <a:rPr sz="1400" spc="-15" dirty="0">
                <a:latin typeface="Calibri"/>
                <a:cs typeface="Calibri"/>
              </a:rPr>
              <a:t>prov</a:t>
            </a:r>
            <a:r>
              <a:rPr sz="1400" spc="-5" dirty="0">
                <a:latin typeface="Calibri"/>
                <a:cs typeface="Calibri"/>
              </a:rPr>
              <a:t>e,</a:t>
            </a:r>
            <a:r>
              <a:rPr sz="1400" spc="105" dirty="0">
                <a:latin typeface="Calibri"/>
                <a:cs typeface="Calibri"/>
              </a:rPr>
              <a:t> </a:t>
            </a:r>
            <a:r>
              <a:rPr sz="1400" spc="-15" dirty="0">
                <a:latin typeface="Calibri"/>
                <a:cs typeface="Calibri"/>
              </a:rPr>
              <a:t>s</a:t>
            </a:r>
            <a:r>
              <a:rPr sz="1400" spc="-5" dirty="0">
                <a:latin typeface="Calibri"/>
                <a:cs typeface="Calibri"/>
              </a:rPr>
              <a:t>i</a:t>
            </a:r>
            <a:r>
              <a:rPr sz="1400" spc="105" dirty="0">
                <a:latin typeface="Calibri"/>
                <a:cs typeface="Calibri"/>
              </a:rPr>
              <a:t> </a:t>
            </a:r>
            <a:r>
              <a:rPr sz="1400" spc="-10" dirty="0">
                <a:latin typeface="Calibri"/>
                <a:cs typeface="Calibri"/>
              </a:rPr>
              <a:t>nota</a:t>
            </a:r>
            <a:r>
              <a:rPr sz="1400" spc="110" dirty="0">
                <a:latin typeface="Calibri"/>
                <a:cs typeface="Calibri"/>
              </a:rPr>
              <a:t> </a:t>
            </a:r>
            <a:r>
              <a:rPr sz="1400" spc="-15" dirty="0">
                <a:latin typeface="Calibri"/>
                <a:cs typeface="Calibri"/>
              </a:rPr>
              <a:t>nell</a:t>
            </a:r>
            <a:r>
              <a:rPr sz="1400" spc="-10" dirty="0">
                <a:latin typeface="Calibri"/>
                <a:cs typeface="Calibri"/>
              </a:rPr>
              <a:t>e</a:t>
            </a:r>
            <a:r>
              <a:rPr sz="1400" spc="110" dirty="0">
                <a:latin typeface="Calibri"/>
                <a:cs typeface="Calibri"/>
              </a:rPr>
              <a:t> </a:t>
            </a:r>
            <a:r>
              <a:rPr sz="1400" spc="-5" dirty="0">
                <a:latin typeface="Calibri"/>
                <a:cs typeface="Calibri"/>
              </a:rPr>
              <a:t>cl</a:t>
            </a:r>
            <a:r>
              <a:rPr sz="1400" spc="-10" dirty="0">
                <a:latin typeface="Calibri"/>
                <a:cs typeface="Calibri"/>
              </a:rPr>
              <a:t>assi</a:t>
            </a:r>
            <a:r>
              <a:rPr sz="1400" spc="105" dirty="0">
                <a:latin typeface="Calibri"/>
                <a:cs typeface="Calibri"/>
              </a:rPr>
              <a:t> </a:t>
            </a:r>
            <a:r>
              <a:rPr sz="1400" spc="-15" dirty="0">
                <a:latin typeface="Calibri"/>
                <a:cs typeface="Calibri"/>
              </a:rPr>
              <a:t>sec</a:t>
            </a:r>
            <a:r>
              <a:rPr sz="1400" spc="-5" dirty="0">
                <a:latin typeface="Calibri"/>
                <a:cs typeface="Calibri"/>
              </a:rPr>
              <a:t>o</a:t>
            </a:r>
            <a:r>
              <a:rPr sz="1400" spc="-15" dirty="0">
                <a:latin typeface="Calibri"/>
                <a:cs typeface="Calibri"/>
              </a:rPr>
              <a:t>nd</a:t>
            </a:r>
            <a:r>
              <a:rPr sz="1400" spc="-10" dirty="0">
                <a:latin typeface="Calibri"/>
                <a:cs typeface="Calibri"/>
              </a:rPr>
              <a:t>e</a:t>
            </a:r>
            <a:r>
              <a:rPr sz="1400" spc="110" dirty="0">
                <a:latin typeface="Calibri"/>
                <a:cs typeface="Calibri"/>
              </a:rPr>
              <a:t> </a:t>
            </a:r>
            <a:r>
              <a:rPr sz="1400" spc="-15" dirty="0">
                <a:latin typeface="Calibri"/>
                <a:cs typeface="Calibri"/>
              </a:rPr>
              <a:t>d</a:t>
            </a:r>
            <a:r>
              <a:rPr sz="1400" spc="-5" dirty="0">
                <a:latin typeface="Calibri"/>
                <a:cs typeface="Calibri"/>
              </a:rPr>
              <a:t>e</a:t>
            </a:r>
            <a:r>
              <a:rPr sz="1400" spc="-10" dirty="0">
                <a:latin typeface="Calibri"/>
                <a:cs typeface="Calibri"/>
              </a:rPr>
              <a:t>lla</a:t>
            </a:r>
            <a:r>
              <a:rPr sz="1400" spc="110" dirty="0">
                <a:latin typeface="Calibri"/>
                <a:cs typeface="Calibri"/>
              </a:rPr>
              <a:t> </a:t>
            </a:r>
            <a:r>
              <a:rPr sz="1400" spc="-15" dirty="0">
                <a:latin typeface="Calibri"/>
                <a:cs typeface="Calibri"/>
              </a:rPr>
              <a:t>scuol</a:t>
            </a:r>
            <a:r>
              <a:rPr sz="1400" spc="-10" dirty="0">
                <a:latin typeface="Calibri"/>
                <a:cs typeface="Calibri"/>
              </a:rPr>
              <a:t>a</a:t>
            </a:r>
            <a:r>
              <a:rPr sz="1400" spc="110" dirty="0">
                <a:latin typeface="Calibri"/>
                <a:cs typeface="Calibri"/>
              </a:rPr>
              <a:t> </a:t>
            </a:r>
            <a:r>
              <a:rPr sz="1400" spc="-15" dirty="0">
                <a:latin typeface="Calibri"/>
                <a:cs typeface="Calibri"/>
              </a:rPr>
              <a:t>p</a:t>
            </a:r>
            <a:r>
              <a:rPr sz="1400" dirty="0">
                <a:latin typeface="Calibri"/>
                <a:cs typeface="Calibri"/>
              </a:rPr>
              <a:t>r</a:t>
            </a:r>
            <a:r>
              <a:rPr sz="1400" spc="-15" dirty="0">
                <a:latin typeface="Calibri"/>
                <a:cs typeface="Calibri"/>
              </a:rPr>
              <a:t>imari</a:t>
            </a:r>
            <a:r>
              <a:rPr sz="1400" spc="-10" dirty="0">
                <a:latin typeface="Calibri"/>
                <a:cs typeface="Calibri"/>
              </a:rPr>
              <a:t>a</a:t>
            </a:r>
            <a:r>
              <a:rPr sz="1400" spc="114" dirty="0">
                <a:latin typeface="Calibri"/>
                <a:cs typeface="Calibri"/>
              </a:rPr>
              <a:t> </a:t>
            </a:r>
            <a:r>
              <a:rPr sz="1400" spc="-15" dirty="0">
                <a:latin typeface="Calibri"/>
                <a:cs typeface="Calibri"/>
              </a:rPr>
              <a:t>u</a:t>
            </a:r>
            <a:r>
              <a:rPr sz="1400" spc="-10" dirty="0">
                <a:latin typeface="Calibri"/>
                <a:cs typeface="Calibri"/>
              </a:rPr>
              <a:t>n</a:t>
            </a:r>
            <a:r>
              <a:rPr sz="1400" spc="110" dirty="0">
                <a:latin typeface="Calibri"/>
                <a:cs typeface="Calibri"/>
              </a:rPr>
              <a:t> </a:t>
            </a:r>
            <a:r>
              <a:rPr sz="1400" spc="-10" dirty="0">
                <a:latin typeface="Calibri"/>
                <a:cs typeface="Calibri"/>
              </a:rPr>
              <a:t>incremento</a:t>
            </a:r>
            <a:r>
              <a:rPr sz="1400" spc="110" dirty="0">
                <a:latin typeface="Calibri"/>
                <a:cs typeface="Calibri"/>
              </a:rPr>
              <a:t> </a:t>
            </a:r>
            <a:r>
              <a:rPr sz="1400" spc="-10" dirty="0">
                <a:latin typeface="Calibri"/>
                <a:cs typeface="Calibri"/>
              </a:rPr>
              <a:t>significativ</a:t>
            </a:r>
            <a:r>
              <a:rPr sz="1400" spc="-5" dirty="0">
                <a:latin typeface="Calibri"/>
                <a:cs typeface="Calibri"/>
              </a:rPr>
              <a:t>o;</a:t>
            </a:r>
            <a:r>
              <a:rPr sz="1400" spc="110" dirty="0">
                <a:latin typeface="Calibri"/>
                <a:cs typeface="Calibri"/>
              </a:rPr>
              <a:t> </a:t>
            </a:r>
            <a:r>
              <a:rPr sz="1400" spc="-15" dirty="0">
                <a:latin typeface="Calibri"/>
                <a:cs typeface="Calibri"/>
              </a:rPr>
              <a:t>nell</a:t>
            </a:r>
            <a:r>
              <a:rPr sz="1400" spc="-10" dirty="0">
                <a:latin typeface="Calibri"/>
                <a:cs typeface="Calibri"/>
              </a:rPr>
              <a:t>e</a:t>
            </a:r>
            <a:r>
              <a:rPr sz="1400" spc="114" dirty="0">
                <a:latin typeface="Calibri"/>
                <a:cs typeface="Calibri"/>
              </a:rPr>
              <a:t> </a:t>
            </a:r>
            <a:r>
              <a:rPr sz="1400" spc="-5" dirty="0">
                <a:latin typeface="Calibri"/>
                <a:cs typeface="Calibri"/>
              </a:rPr>
              <a:t>classi</a:t>
            </a:r>
            <a:r>
              <a:rPr sz="1400" spc="105" dirty="0">
                <a:latin typeface="Calibri"/>
                <a:cs typeface="Calibri"/>
              </a:rPr>
              <a:t> </a:t>
            </a:r>
            <a:r>
              <a:rPr sz="1400" spc="-15" dirty="0">
                <a:latin typeface="Calibri"/>
                <a:cs typeface="Calibri"/>
              </a:rPr>
              <a:t>quint</a:t>
            </a:r>
            <a:r>
              <a:rPr sz="1400" spc="-10" dirty="0">
                <a:latin typeface="Calibri"/>
                <a:cs typeface="Calibri"/>
              </a:rPr>
              <a:t>e</a:t>
            </a:r>
            <a:r>
              <a:rPr sz="1400" spc="110" dirty="0">
                <a:latin typeface="Calibri"/>
                <a:cs typeface="Calibri"/>
              </a:rPr>
              <a:t> </a:t>
            </a:r>
            <a:r>
              <a:rPr sz="1400" spc="-15" dirty="0">
                <a:latin typeface="Calibri"/>
                <a:cs typeface="Calibri"/>
              </a:rPr>
              <a:t>d</a:t>
            </a:r>
            <a:r>
              <a:rPr sz="1400" spc="-5" dirty="0">
                <a:latin typeface="Calibri"/>
                <a:cs typeface="Calibri"/>
              </a:rPr>
              <a:t>e</a:t>
            </a:r>
            <a:r>
              <a:rPr sz="1400" spc="-10" dirty="0">
                <a:latin typeface="Calibri"/>
                <a:cs typeface="Calibri"/>
              </a:rPr>
              <a:t>lla</a:t>
            </a:r>
            <a:r>
              <a:rPr sz="1400" spc="110" dirty="0">
                <a:latin typeface="Calibri"/>
                <a:cs typeface="Calibri"/>
              </a:rPr>
              <a:t> </a:t>
            </a:r>
            <a:r>
              <a:rPr sz="1400" spc="-10" dirty="0">
                <a:latin typeface="Calibri"/>
                <a:cs typeface="Calibri"/>
              </a:rPr>
              <a:t>sc</a:t>
            </a:r>
            <a:r>
              <a:rPr sz="1400" spc="-15" dirty="0">
                <a:latin typeface="Calibri"/>
                <a:cs typeface="Calibri"/>
              </a:rPr>
              <a:t>u</a:t>
            </a:r>
            <a:r>
              <a:rPr sz="1400" spc="-10" dirty="0">
                <a:latin typeface="Calibri"/>
                <a:cs typeface="Calibri"/>
              </a:rPr>
              <a:t>o</a:t>
            </a:r>
            <a:r>
              <a:rPr sz="1400" spc="-5" dirty="0">
                <a:latin typeface="Calibri"/>
                <a:cs typeface="Calibri"/>
              </a:rPr>
              <a:t>l</a:t>
            </a:r>
            <a:r>
              <a:rPr sz="1400" spc="-10" dirty="0">
                <a:latin typeface="Calibri"/>
                <a:cs typeface="Calibri"/>
              </a:rPr>
              <a:t>a</a:t>
            </a:r>
            <a:r>
              <a:rPr sz="1400" spc="110" dirty="0">
                <a:latin typeface="Calibri"/>
                <a:cs typeface="Calibri"/>
              </a:rPr>
              <a:t> </a:t>
            </a:r>
            <a:r>
              <a:rPr sz="1400" spc="-15" dirty="0">
                <a:latin typeface="Calibri"/>
                <a:cs typeface="Calibri"/>
              </a:rPr>
              <a:t>p</a:t>
            </a:r>
            <a:r>
              <a:rPr sz="1400" dirty="0">
                <a:latin typeface="Calibri"/>
                <a:cs typeface="Calibri"/>
              </a:rPr>
              <a:t>r</a:t>
            </a:r>
            <a:r>
              <a:rPr sz="1400" spc="-15" dirty="0">
                <a:latin typeface="Calibri"/>
                <a:cs typeface="Calibri"/>
              </a:rPr>
              <a:t>imari</a:t>
            </a:r>
            <a:r>
              <a:rPr sz="1400" spc="-10" dirty="0">
                <a:latin typeface="Calibri"/>
                <a:cs typeface="Calibri"/>
              </a:rPr>
              <a:t>a</a:t>
            </a:r>
            <a:r>
              <a:rPr sz="1400" spc="114" dirty="0">
                <a:latin typeface="Calibri"/>
                <a:cs typeface="Calibri"/>
              </a:rPr>
              <a:t> </a:t>
            </a:r>
            <a:r>
              <a:rPr sz="1400" spc="-15" dirty="0">
                <a:latin typeface="Calibri"/>
                <a:cs typeface="Calibri"/>
              </a:rPr>
              <a:t>un decis</a:t>
            </a:r>
            <a:r>
              <a:rPr sz="1400" spc="-10" dirty="0">
                <a:latin typeface="Calibri"/>
                <a:cs typeface="Calibri"/>
              </a:rPr>
              <a:t>o</a:t>
            </a:r>
            <a:r>
              <a:rPr sz="1400" spc="5" dirty="0">
                <a:latin typeface="Calibri"/>
                <a:cs typeface="Calibri"/>
              </a:rPr>
              <a:t> </a:t>
            </a:r>
            <a:r>
              <a:rPr sz="1400" spc="-10" dirty="0">
                <a:latin typeface="Calibri"/>
                <a:cs typeface="Calibri"/>
              </a:rPr>
              <a:t>m</a:t>
            </a:r>
            <a:r>
              <a:rPr sz="1400" spc="-5" dirty="0">
                <a:latin typeface="Calibri"/>
                <a:cs typeface="Calibri"/>
              </a:rPr>
              <a:t>ig</a:t>
            </a:r>
            <a:r>
              <a:rPr sz="1400" spc="-10" dirty="0">
                <a:latin typeface="Calibri"/>
                <a:cs typeface="Calibri"/>
              </a:rPr>
              <a:t>lior</a:t>
            </a:r>
            <a:r>
              <a:rPr sz="1400" spc="-5" dirty="0">
                <a:latin typeface="Calibri"/>
                <a:cs typeface="Calibri"/>
              </a:rPr>
              <a:t>a</a:t>
            </a:r>
            <a:r>
              <a:rPr sz="1400" spc="-15" dirty="0">
                <a:latin typeface="Calibri"/>
                <a:cs typeface="Calibri"/>
              </a:rPr>
              <a:t>men</a:t>
            </a:r>
            <a:r>
              <a:rPr sz="1400" dirty="0">
                <a:latin typeface="Calibri"/>
                <a:cs typeface="Calibri"/>
              </a:rPr>
              <a:t>t</a:t>
            </a:r>
            <a:r>
              <a:rPr sz="1400" spc="-10" dirty="0">
                <a:latin typeface="Calibri"/>
                <a:cs typeface="Calibri"/>
              </a:rPr>
              <a:t>o</a:t>
            </a:r>
            <a:r>
              <a:rPr sz="1400" dirty="0">
                <a:latin typeface="Calibri"/>
                <a:cs typeface="Calibri"/>
              </a:rPr>
              <a:t> </a:t>
            </a:r>
            <a:r>
              <a:rPr sz="1400" spc="-10" dirty="0">
                <a:latin typeface="Calibri"/>
                <a:cs typeface="Calibri"/>
              </a:rPr>
              <a:t>e</a:t>
            </a:r>
            <a:r>
              <a:rPr sz="1400" dirty="0">
                <a:latin typeface="Calibri"/>
                <a:cs typeface="Calibri"/>
              </a:rPr>
              <a:t> </a:t>
            </a:r>
            <a:r>
              <a:rPr sz="1400" spc="-15" dirty="0">
                <a:latin typeface="Calibri"/>
                <a:cs typeface="Calibri"/>
              </a:rPr>
              <a:t>nell</a:t>
            </a:r>
            <a:r>
              <a:rPr sz="1400" spc="-10" dirty="0">
                <a:latin typeface="Calibri"/>
                <a:cs typeface="Calibri"/>
              </a:rPr>
              <a:t>e</a:t>
            </a:r>
            <a:r>
              <a:rPr sz="1400" dirty="0">
                <a:latin typeface="Calibri"/>
                <a:cs typeface="Calibri"/>
              </a:rPr>
              <a:t> </a:t>
            </a:r>
            <a:r>
              <a:rPr sz="1400" spc="-5" dirty="0">
                <a:latin typeface="Calibri"/>
                <a:cs typeface="Calibri"/>
              </a:rPr>
              <a:t>classi </a:t>
            </a:r>
            <a:r>
              <a:rPr sz="1400" spc="-15" dirty="0">
                <a:latin typeface="Calibri"/>
                <a:cs typeface="Calibri"/>
              </a:rPr>
              <a:t>terz</a:t>
            </a:r>
            <a:r>
              <a:rPr sz="1400" spc="-10" dirty="0">
                <a:latin typeface="Calibri"/>
                <a:cs typeface="Calibri"/>
              </a:rPr>
              <a:t>e</a:t>
            </a:r>
            <a:r>
              <a:rPr sz="1400" spc="5" dirty="0">
                <a:latin typeface="Calibri"/>
                <a:cs typeface="Calibri"/>
              </a:rPr>
              <a:t> </a:t>
            </a:r>
            <a:r>
              <a:rPr sz="1400" spc="-15" dirty="0">
                <a:latin typeface="Calibri"/>
                <a:cs typeface="Calibri"/>
              </a:rPr>
              <a:t>dell</a:t>
            </a:r>
            <a:r>
              <a:rPr sz="1400" spc="-10" dirty="0">
                <a:latin typeface="Calibri"/>
                <a:cs typeface="Calibri"/>
              </a:rPr>
              <a:t>a</a:t>
            </a:r>
            <a:r>
              <a:rPr sz="1400" spc="5" dirty="0">
                <a:latin typeface="Calibri"/>
                <a:cs typeface="Calibri"/>
              </a:rPr>
              <a:t> </a:t>
            </a:r>
            <a:r>
              <a:rPr sz="1400" spc="-10" dirty="0">
                <a:latin typeface="Calibri"/>
                <a:cs typeface="Calibri"/>
              </a:rPr>
              <a:t>scuola</a:t>
            </a:r>
            <a:r>
              <a:rPr sz="1400" dirty="0">
                <a:latin typeface="Calibri"/>
                <a:cs typeface="Calibri"/>
              </a:rPr>
              <a:t> </a:t>
            </a:r>
            <a:r>
              <a:rPr sz="1400" spc="-15" dirty="0">
                <a:latin typeface="Calibri"/>
                <a:cs typeface="Calibri"/>
              </a:rPr>
              <a:t>secondari</a:t>
            </a:r>
            <a:r>
              <a:rPr sz="1400" spc="-10" dirty="0">
                <a:latin typeface="Calibri"/>
                <a:cs typeface="Calibri"/>
              </a:rPr>
              <a:t>a</a:t>
            </a:r>
            <a:r>
              <a:rPr sz="1400" spc="5" dirty="0">
                <a:latin typeface="Calibri"/>
                <a:cs typeface="Calibri"/>
              </a:rPr>
              <a:t> </a:t>
            </a:r>
            <a:r>
              <a:rPr sz="1400" spc="-10" dirty="0">
                <a:latin typeface="Calibri"/>
                <a:cs typeface="Calibri"/>
              </a:rPr>
              <a:t>una</a:t>
            </a:r>
            <a:r>
              <a:rPr sz="1400" spc="5" dirty="0">
                <a:latin typeface="Calibri"/>
                <a:cs typeface="Calibri"/>
              </a:rPr>
              <a:t> </a:t>
            </a:r>
            <a:r>
              <a:rPr sz="1400" spc="-10" dirty="0">
                <a:latin typeface="Calibri"/>
                <a:cs typeface="Calibri"/>
              </a:rPr>
              <a:t>continuità</a:t>
            </a:r>
            <a:r>
              <a:rPr sz="1400" dirty="0">
                <a:latin typeface="Calibri"/>
                <a:cs typeface="Calibri"/>
              </a:rPr>
              <a:t> </a:t>
            </a:r>
            <a:r>
              <a:rPr sz="1400" spc="-10" dirty="0">
                <a:latin typeface="Calibri"/>
                <a:cs typeface="Calibri"/>
              </a:rPr>
              <a:t>tempor</a:t>
            </a:r>
            <a:r>
              <a:rPr sz="1400" spc="-5" dirty="0">
                <a:latin typeface="Calibri"/>
                <a:cs typeface="Calibri"/>
              </a:rPr>
              <a:t>al</a:t>
            </a:r>
            <a:r>
              <a:rPr sz="1400" spc="-10" dirty="0">
                <a:latin typeface="Calibri"/>
                <a:cs typeface="Calibri"/>
              </a:rPr>
              <a:t>e</a:t>
            </a:r>
            <a:r>
              <a:rPr sz="1400" dirty="0">
                <a:latin typeface="Calibri"/>
                <a:cs typeface="Calibri"/>
              </a:rPr>
              <a:t> </a:t>
            </a:r>
            <a:r>
              <a:rPr sz="1400" spc="-5" dirty="0">
                <a:latin typeface="Calibri"/>
                <a:cs typeface="Calibri"/>
              </a:rPr>
              <a:t>riferita</a:t>
            </a:r>
            <a:r>
              <a:rPr sz="1400" dirty="0">
                <a:latin typeface="Calibri"/>
                <a:cs typeface="Calibri"/>
              </a:rPr>
              <a:t> </a:t>
            </a:r>
            <a:r>
              <a:rPr sz="1400" spc="-5" dirty="0">
                <a:latin typeface="Calibri"/>
                <a:cs typeface="Calibri"/>
              </a:rPr>
              <a:t>agli </a:t>
            </a:r>
            <a:r>
              <a:rPr sz="1400" spc="-15" dirty="0">
                <a:latin typeface="Calibri"/>
                <a:cs typeface="Calibri"/>
              </a:rPr>
              <a:t>ann</a:t>
            </a:r>
            <a:r>
              <a:rPr sz="1400" spc="-5" dirty="0">
                <a:latin typeface="Calibri"/>
                <a:cs typeface="Calibri"/>
              </a:rPr>
              <a:t>i</a:t>
            </a:r>
            <a:r>
              <a:rPr sz="1400" spc="5" dirty="0">
                <a:latin typeface="Calibri"/>
                <a:cs typeface="Calibri"/>
              </a:rPr>
              <a:t> </a:t>
            </a:r>
            <a:r>
              <a:rPr sz="1400" spc="-15" dirty="0">
                <a:latin typeface="Calibri"/>
                <a:cs typeface="Calibri"/>
              </a:rPr>
              <a:t>precedenti.</a:t>
            </a:r>
            <a:endParaRPr sz="1400" dirty="0">
              <a:latin typeface="Calibri"/>
              <a:cs typeface="Calibri"/>
            </a:endParaRPr>
          </a:p>
          <a:p>
            <a:pPr>
              <a:spcBef>
                <a:spcPts val="42"/>
              </a:spcBef>
            </a:pPr>
            <a:endParaRPr sz="1500" dirty="0">
              <a:latin typeface="Times New Roman"/>
              <a:cs typeface="Times New Roman"/>
            </a:endParaRPr>
          </a:p>
          <a:p>
            <a:pPr marL="12699" marR="6350" algn="just">
              <a:lnSpc>
                <a:spcPct val="101800"/>
              </a:lnSpc>
            </a:pPr>
            <a:r>
              <a:rPr sz="1400" spc="-5" dirty="0">
                <a:latin typeface="Calibri"/>
                <a:cs typeface="Calibri"/>
              </a:rPr>
              <a:t>Il</a:t>
            </a:r>
            <a:r>
              <a:rPr sz="1400" spc="-44" dirty="0">
                <a:latin typeface="Calibri"/>
                <a:cs typeface="Calibri"/>
              </a:rPr>
              <a:t> </a:t>
            </a:r>
            <a:r>
              <a:rPr sz="1400" spc="-10" dirty="0">
                <a:latin typeface="Calibri"/>
                <a:cs typeface="Calibri"/>
              </a:rPr>
              <a:t>livello</a:t>
            </a:r>
            <a:r>
              <a:rPr sz="1400" spc="-30" dirty="0">
                <a:latin typeface="Calibri"/>
                <a:cs typeface="Calibri"/>
              </a:rPr>
              <a:t> </a:t>
            </a:r>
            <a:r>
              <a:rPr sz="1400" spc="-15" dirty="0">
                <a:latin typeface="Calibri"/>
                <a:cs typeface="Calibri"/>
              </a:rPr>
              <a:t>d</a:t>
            </a:r>
            <a:r>
              <a:rPr sz="1400" spc="-5" dirty="0">
                <a:latin typeface="Calibri"/>
                <a:cs typeface="Calibri"/>
              </a:rPr>
              <a:t>i</a:t>
            </a:r>
            <a:r>
              <a:rPr sz="1400" spc="-40" dirty="0">
                <a:latin typeface="Calibri"/>
                <a:cs typeface="Calibri"/>
              </a:rPr>
              <a:t> </a:t>
            </a:r>
            <a:r>
              <a:rPr sz="1400" spc="-15" dirty="0">
                <a:latin typeface="Calibri"/>
                <a:cs typeface="Calibri"/>
              </a:rPr>
              <a:t>appr</a:t>
            </a:r>
            <a:r>
              <a:rPr sz="1400" spc="-5" dirty="0">
                <a:latin typeface="Calibri"/>
                <a:cs typeface="Calibri"/>
              </a:rPr>
              <a:t>e</a:t>
            </a:r>
            <a:r>
              <a:rPr sz="1400" spc="-10" dirty="0">
                <a:latin typeface="Calibri"/>
                <a:cs typeface="Calibri"/>
              </a:rPr>
              <a:t>n</a:t>
            </a:r>
            <a:r>
              <a:rPr sz="1400" spc="-15" dirty="0">
                <a:latin typeface="Calibri"/>
                <a:cs typeface="Calibri"/>
              </a:rPr>
              <a:t>diment</a:t>
            </a:r>
            <a:r>
              <a:rPr sz="1400" spc="-10" dirty="0">
                <a:latin typeface="Calibri"/>
                <a:cs typeface="Calibri"/>
              </a:rPr>
              <a:t>o</a:t>
            </a:r>
            <a:r>
              <a:rPr sz="1400" spc="-40" dirty="0">
                <a:latin typeface="Calibri"/>
                <a:cs typeface="Calibri"/>
              </a:rPr>
              <a:t> </a:t>
            </a:r>
            <a:r>
              <a:rPr sz="1400" spc="-10" dirty="0">
                <a:latin typeface="Calibri"/>
                <a:cs typeface="Calibri"/>
              </a:rPr>
              <a:t>conseguito</a:t>
            </a:r>
            <a:r>
              <a:rPr sz="1400" spc="-50" dirty="0">
                <a:latin typeface="Calibri"/>
                <a:cs typeface="Calibri"/>
              </a:rPr>
              <a:t> </a:t>
            </a:r>
            <a:r>
              <a:rPr sz="1400" spc="-10" dirty="0">
                <a:latin typeface="Calibri"/>
                <a:cs typeface="Calibri"/>
              </a:rPr>
              <a:t>in</a:t>
            </a:r>
            <a:r>
              <a:rPr sz="1400" spc="-40" dirty="0">
                <a:latin typeface="Calibri"/>
                <a:cs typeface="Calibri"/>
              </a:rPr>
              <a:t> </a:t>
            </a:r>
            <a:r>
              <a:rPr sz="1400" spc="-10" dirty="0">
                <a:latin typeface="Calibri"/>
                <a:cs typeface="Calibri"/>
              </a:rPr>
              <a:t>media</a:t>
            </a:r>
            <a:r>
              <a:rPr sz="1400" spc="-40" dirty="0">
                <a:latin typeface="Calibri"/>
                <a:cs typeface="Calibri"/>
              </a:rPr>
              <a:t> </a:t>
            </a:r>
            <a:r>
              <a:rPr sz="1400" spc="-15" dirty="0">
                <a:latin typeface="Calibri"/>
                <a:cs typeface="Calibri"/>
              </a:rPr>
              <a:t>da</a:t>
            </a:r>
            <a:r>
              <a:rPr sz="1400" spc="-5" dirty="0">
                <a:latin typeface="Calibri"/>
                <a:cs typeface="Calibri"/>
              </a:rPr>
              <a:t>gl</a:t>
            </a:r>
            <a:r>
              <a:rPr sz="1400" dirty="0">
                <a:latin typeface="Calibri"/>
                <a:cs typeface="Calibri"/>
              </a:rPr>
              <a:t>i</a:t>
            </a:r>
            <a:r>
              <a:rPr sz="1400" spc="-44" dirty="0">
                <a:latin typeface="Calibri"/>
                <a:cs typeface="Calibri"/>
              </a:rPr>
              <a:t> </a:t>
            </a:r>
            <a:r>
              <a:rPr sz="1400" spc="-10" dirty="0">
                <a:latin typeface="Calibri"/>
                <a:cs typeface="Calibri"/>
              </a:rPr>
              <a:t>stu</a:t>
            </a:r>
            <a:r>
              <a:rPr sz="1400" spc="-15" dirty="0">
                <a:latin typeface="Calibri"/>
                <a:cs typeface="Calibri"/>
              </a:rPr>
              <a:t>d</a:t>
            </a:r>
            <a:r>
              <a:rPr sz="1400" spc="-10" dirty="0">
                <a:latin typeface="Calibri"/>
                <a:cs typeface="Calibri"/>
              </a:rPr>
              <a:t>enti</a:t>
            </a:r>
            <a:r>
              <a:rPr sz="1400" spc="-40" dirty="0">
                <a:latin typeface="Calibri"/>
                <a:cs typeface="Calibri"/>
              </a:rPr>
              <a:t> </a:t>
            </a:r>
            <a:r>
              <a:rPr sz="1400" spc="-15" dirty="0">
                <a:latin typeface="Calibri"/>
                <a:cs typeface="Calibri"/>
              </a:rPr>
              <a:t>sottop</a:t>
            </a:r>
            <a:r>
              <a:rPr sz="1400" spc="-5" dirty="0">
                <a:latin typeface="Calibri"/>
                <a:cs typeface="Calibri"/>
              </a:rPr>
              <a:t>o</a:t>
            </a:r>
            <a:r>
              <a:rPr sz="1400" spc="-10" dirty="0">
                <a:latin typeface="Calibri"/>
                <a:cs typeface="Calibri"/>
              </a:rPr>
              <a:t>st</a:t>
            </a:r>
            <a:r>
              <a:rPr sz="1400" spc="-5" dirty="0">
                <a:latin typeface="Calibri"/>
                <a:cs typeface="Calibri"/>
              </a:rPr>
              <a:t>i</a:t>
            </a:r>
            <a:r>
              <a:rPr sz="1400" spc="-35" dirty="0">
                <a:latin typeface="Calibri"/>
                <a:cs typeface="Calibri"/>
              </a:rPr>
              <a:t> </a:t>
            </a:r>
            <a:r>
              <a:rPr sz="1400" spc="-10" dirty="0">
                <a:latin typeface="Calibri"/>
                <a:cs typeface="Calibri"/>
              </a:rPr>
              <a:t>alle</a:t>
            </a:r>
            <a:r>
              <a:rPr sz="1400" spc="-35" dirty="0">
                <a:latin typeface="Calibri"/>
                <a:cs typeface="Calibri"/>
              </a:rPr>
              <a:t> </a:t>
            </a:r>
            <a:r>
              <a:rPr sz="1400" spc="-15" dirty="0">
                <a:latin typeface="Calibri"/>
                <a:cs typeface="Calibri"/>
              </a:rPr>
              <a:t>prov</a:t>
            </a:r>
            <a:r>
              <a:rPr sz="1400" spc="-10" dirty="0">
                <a:latin typeface="Calibri"/>
                <a:cs typeface="Calibri"/>
              </a:rPr>
              <a:t>e</a:t>
            </a:r>
            <a:r>
              <a:rPr sz="1400" spc="-35" dirty="0">
                <a:latin typeface="Calibri"/>
                <a:cs typeface="Calibri"/>
              </a:rPr>
              <a:t> </a:t>
            </a:r>
            <a:r>
              <a:rPr sz="1400" spc="-15" dirty="0">
                <a:latin typeface="Calibri"/>
                <a:cs typeface="Calibri"/>
              </a:rPr>
              <a:t>d</a:t>
            </a:r>
            <a:r>
              <a:rPr sz="1400" spc="-5" dirty="0">
                <a:latin typeface="Calibri"/>
                <a:cs typeface="Calibri"/>
              </a:rPr>
              <a:t>i</a:t>
            </a:r>
            <a:r>
              <a:rPr sz="1400" spc="-44" dirty="0">
                <a:latin typeface="Calibri"/>
                <a:cs typeface="Calibri"/>
              </a:rPr>
              <a:t> </a:t>
            </a:r>
            <a:r>
              <a:rPr sz="1400" spc="-10" dirty="0">
                <a:latin typeface="Calibri"/>
                <a:cs typeface="Calibri"/>
              </a:rPr>
              <a:t>Italiano</a:t>
            </a:r>
            <a:r>
              <a:rPr sz="1400" spc="-35" dirty="0">
                <a:latin typeface="Calibri"/>
                <a:cs typeface="Calibri"/>
              </a:rPr>
              <a:t> </a:t>
            </a:r>
            <a:r>
              <a:rPr sz="1400" spc="-10" dirty="0">
                <a:latin typeface="Calibri"/>
                <a:cs typeface="Calibri"/>
              </a:rPr>
              <a:t>e</a:t>
            </a:r>
            <a:r>
              <a:rPr sz="1400" spc="-40" dirty="0">
                <a:latin typeface="Calibri"/>
                <a:cs typeface="Calibri"/>
              </a:rPr>
              <a:t> </a:t>
            </a:r>
            <a:r>
              <a:rPr sz="1400" spc="-15" dirty="0">
                <a:latin typeface="Calibri"/>
                <a:cs typeface="Calibri"/>
              </a:rPr>
              <a:t>d</a:t>
            </a:r>
            <a:r>
              <a:rPr sz="1400" spc="-5" dirty="0">
                <a:latin typeface="Calibri"/>
                <a:cs typeface="Calibri"/>
              </a:rPr>
              <a:t>i</a:t>
            </a:r>
            <a:r>
              <a:rPr sz="1400" spc="-40" dirty="0">
                <a:latin typeface="Calibri"/>
                <a:cs typeface="Calibri"/>
              </a:rPr>
              <a:t> </a:t>
            </a:r>
            <a:r>
              <a:rPr sz="1400" spc="-10" dirty="0">
                <a:latin typeface="Calibri"/>
                <a:cs typeface="Calibri"/>
              </a:rPr>
              <a:t>Matematica,</a:t>
            </a:r>
            <a:r>
              <a:rPr sz="1400" spc="-44" dirty="0">
                <a:latin typeface="Calibri"/>
                <a:cs typeface="Calibri"/>
              </a:rPr>
              <a:t> </a:t>
            </a:r>
            <a:r>
              <a:rPr sz="1400" spc="-10" dirty="0">
                <a:latin typeface="Calibri"/>
                <a:cs typeface="Calibri"/>
              </a:rPr>
              <a:t>conferma</a:t>
            </a:r>
            <a:r>
              <a:rPr sz="1400" spc="-40" dirty="0">
                <a:latin typeface="Calibri"/>
                <a:cs typeface="Calibri"/>
              </a:rPr>
              <a:t> </a:t>
            </a:r>
            <a:r>
              <a:rPr sz="1400" spc="-10" dirty="0">
                <a:latin typeface="Calibri"/>
                <a:cs typeface="Calibri"/>
              </a:rPr>
              <a:t>l</a:t>
            </a:r>
            <a:r>
              <a:rPr sz="1400" dirty="0">
                <a:latin typeface="Calibri"/>
                <a:cs typeface="Calibri"/>
              </a:rPr>
              <a:t>’</a:t>
            </a:r>
            <a:r>
              <a:rPr sz="1400" spc="-15" dirty="0">
                <a:latin typeface="Calibri"/>
                <a:cs typeface="Calibri"/>
              </a:rPr>
              <a:t>impegno de</a:t>
            </a:r>
            <a:r>
              <a:rPr sz="1400" spc="-5" dirty="0">
                <a:latin typeface="Calibri"/>
                <a:cs typeface="Calibri"/>
              </a:rPr>
              <a:t>i</a:t>
            </a:r>
            <a:r>
              <a:rPr sz="1400" spc="5" dirty="0">
                <a:latin typeface="Calibri"/>
                <a:cs typeface="Calibri"/>
              </a:rPr>
              <a:t> </a:t>
            </a:r>
            <a:r>
              <a:rPr sz="1400" spc="-15" dirty="0">
                <a:latin typeface="Calibri"/>
                <a:cs typeface="Calibri"/>
              </a:rPr>
              <a:t>docen</a:t>
            </a:r>
            <a:r>
              <a:rPr sz="1400" dirty="0">
                <a:latin typeface="Calibri"/>
                <a:cs typeface="Calibri"/>
              </a:rPr>
              <a:t>ti  </a:t>
            </a:r>
            <a:r>
              <a:rPr sz="1400" spc="-10" dirty="0">
                <a:latin typeface="Calibri"/>
                <a:cs typeface="Calibri"/>
              </a:rPr>
              <a:t>e</a:t>
            </a:r>
            <a:r>
              <a:rPr sz="1400" dirty="0">
                <a:latin typeface="Calibri"/>
                <a:cs typeface="Calibri"/>
              </a:rPr>
              <a:t> </a:t>
            </a:r>
            <a:r>
              <a:rPr sz="1400" spc="-15" dirty="0">
                <a:latin typeface="Calibri"/>
                <a:cs typeface="Calibri"/>
              </a:rPr>
              <a:t>l’ade</a:t>
            </a:r>
            <a:r>
              <a:rPr sz="1400" dirty="0">
                <a:latin typeface="Calibri"/>
                <a:cs typeface="Calibri"/>
              </a:rPr>
              <a:t>g</a:t>
            </a:r>
            <a:r>
              <a:rPr sz="1400" spc="-15" dirty="0">
                <a:latin typeface="Calibri"/>
                <a:cs typeface="Calibri"/>
              </a:rPr>
              <a:t>uatezz</a:t>
            </a:r>
            <a:r>
              <a:rPr sz="1400" spc="-10" dirty="0">
                <a:latin typeface="Calibri"/>
                <a:cs typeface="Calibri"/>
              </a:rPr>
              <a:t>a</a:t>
            </a:r>
            <a:r>
              <a:rPr sz="1400" spc="5" dirty="0">
                <a:latin typeface="Calibri"/>
                <a:cs typeface="Calibri"/>
              </a:rPr>
              <a:t> </a:t>
            </a:r>
            <a:r>
              <a:rPr sz="1400" spc="-10" dirty="0">
                <a:latin typeface="Calibri"/>
                <a:cs typeface="Calibri"/>
              </a:rPr>
              <a:t>delle</a:t>
            </a:r>
            <a:r>
              <a:rPr sz="1400" dirty="0">
                <a:latin typeface="Calibri"/>
                <a:cs typeface="Calibri"/>
              </a:rPr>
              <a:t> </a:t>
            </a:r>
            <a:r>
              <a:rPr sz="1400" spc="-15" dirty="0">
                <a:latin typeface="Calibri"/>
                <a:cs typeface="Calibri"/>
              </a:rPr>
              <a:t>scelt</a:t>
            </a:r>
            <a:r>
              <a:rPr sz="1400" spc="-10" dirty="0">
                <a:latin typeface="Calibri"/>
                <a:cs typeface="Calibri"/>
              </a:rPr>
              <a:t>e</a:t>
            </a:r>
            <a:r>
              <a:rPr sz="1400" dirty="0">
                <a:latin typeface="Calibri"/>
                <a:cs typeface="Calibri"/>
              </a:rPr>
              <a:t> </a:t>
            </a:r>
            <a:r>
              <a:rPr sz="1400" spc="-10" dirty="0">
                <a:latin typeface="Calibri"/>
                <a:cs typeface="Calibri"/>
              </a:rPr>
              <a:t>operate</a:t>
            </a:r>
            <a:r>
              <a:rPr sz="1400" dirty="0">
                <a:latin typeface="Calibri"/>
                <a:cs typeface="Calibri"/>
              </a:rPr>
              <a:t> </a:t>
            </a:r>
            <a:r>
              <a:rPr sz="1400" spc="-15" dirty="0">
                <a:latin typeface="Calibri"/>
                <a:cs typeface="Calibri"/>
              </a:rPr>
              <a:t>pe</a:t>
            </a:r>
            <a:r>
              <a:rPr sz="1400" spc="-5" dirty="0">
                <a:latin typeface="Calibri"/>
                <a:cs typeface="Calibri"/>
              </a:rPr>
              <a:t>r</a:t>
            </a:r>
            <a:r>
              <a:rPr sz="1400" spc="5" dirty="0">
                <a:latin typeface="Calibri"/>
                <a:cs typeface="Calibri"/>
              </a:rPr>
              <a:t> </a:t>
            </a:r>
            <a:r>
              <a:rPr sz="1400" dirty="0">
                <a:latin typeface="Calibri"/>
                <a:cs typeface="Calibri"/>
              </a:rPr>
              <a:t>il</a:t>
            </a:r>
            <a:r>
              <a:rPr sz="1400" spc="-5" dirty="0">
                <a:latin typeface="Calibri"/>
                <a:cs typeface="Calibri"/>
              </a:rPr>
              <a:t> </a:t>
            </a:r>
            <a:r>
              <a:rPr sz="1400" spc="-15" dirty="0">
                <a:latin typeface="Calibri"/>
                <a:cs typeface="Calibri"/>
              </a:rPr>
              <a:t>mi</a:t>
            </a:r>
            <a:r>
              <a:rPr sz="1400" spc="-5" dirty="0">
                <a:latin typeface="Calibri"/>
                <a:cs typeface="Calibri"/>
              </a:rPr>
              <a:t>g</a:t>
            </a:r>
            <a:r>
              <a:rPr sz="1400" spc="-10" dirty="0">
                <a:latin typeface="Calibri"/>
                <a:cs typeface="Calibri"/>
              </a:rPr>
              <a:t>li</a:t>
            </a:r>
            <a:r>
              <a:rPr sz="1400" spc="-5" dirty="0">
                <a:latin typeface="Calibri"/>
                <a:cs typeface="Calibri"/>
              </a:rPr>
              <a:t>o</a:t>
            </a:r>
            <a:r>
              <a:rPr sz="1400" spc="-15" dirty="0">
                <a:latin typeface="Calibri"/>
                <a:cs typeface="Calibri"/>
              </a:rPr>
              <a:t>rament</a:t>
            </a:r>
            <a:r>
              <a:rPr sz="1400" spc="-10" dirty="0">
                <a:latin typeface="Calibri"/>
                <a:cs typeface="Calibri"/>
              </a:rPr>
              <a:t>o</a:t>
            </a:r>
            <a:r>
              <a:rPr sz="1400" spc="5" dirty="0">
                <a:latin typeface="Calibri"/>
                <a:cs typeface="Calibri"/>
              </a:rPr>
              <a:t> </a:t>
            </a:r>
            <a:r>
              <a:rPr sz="1400" spc="-15" dirty="0">
                <a:latin typeface="Calibri"/>
                <a:cs typeface="Calibri"/>
              </a:rPr>
              <a:t>dell</a:t>
            </a:r>
            <a:r>
              <a:rPr sz="1400" spc="-10" dirty="0">
                <a:latin typeface="Calibri"/>
                <a:cs typeface="Calibri"/>
              </a:rPr>
              <a:t>e</a:t>
            </a:r>
            <a:r>
              <a:rPr sz="1400" dirty="0">
                <a:latin typeface="Calibri"/>
                <a:cs typeface="Calibri"/>
              </a:rPr>
              <a:t> </a:t>
            </a:r>
            <a:r>
              <a:rPr sz="1400" spc="-10" dirty="0">
                <a:latin typeface="Calibri"/>
                <a:cs typeface="Calibri"/>
              </a:rPr>
              <a:t>competenze</a:t>
            </a:r>
            <a:r>
              <a:rPr sz="1400" dirty="0">
                <a:latin typeface="Calibri"/>
                <a:cs typeface="Calibri"/>
              </a:rPr>
              <a:t> </a:t>
            </a:r>
            <a:r>
              <a:rPr sz="1400" spc="-15" dirty="0">
                <a:latin typeface="Calibri"/>
                <a:cs typeface="Calibri"/>
              </a:rPr>
              <a:t>de</a:t>
            </a:r>
            <a:r>
              <a:rPr sz="1400" spc="-5" dirty="0">
                <a:latin typeface="Calibri"/>
                <a:cs typeface="Calibri"/>
              </a:rPr>
              <a:t>gl</a:t>
            </a:r>
            <a:r>
              <a:rPr sz="1400" dirty="0">
                <a:latin typeface="Calibri"/>
                <a:cs typeface="Calibri"/>
              </a:rPr>
              <a:t>i</a:t>
            </a:r>
            <a:r>
              <a:rPr sz="1400" spc="5" dirty="0">
                <a:latin typeface="Calibri"/>
                <a:cs typeface="Calibri"/>
              </a:rPr>
              <a:t> </a:t>
            </a:r>
            <a:r>
              <a:rPr sz="1400" spc="-10" dirty="0">
                <a:latin typeface="Calibri"/>
                <a:cs typeface="Calibri"/>
              </a:rPr>
              <a:t>alunni.</a:t>
            </a:r>
            <a:endParaRPr sz="1400" dirty="0">
              <a:latin typeface="Calibri"/>
              <a:cs typeface="Calibri"/>
            </a:endParaRPr>
          </a:p>
          <a:p>
            <a:pPr>
              <a:spcBef>
                <a:spcPts val="37"/>
              </a:spcBef>
            </a:pPr>
            <a:endParaRPr sz="1500" dirty="0">
              <a:latin typeface="Times New Roman"/>
              <a:cs typeface="Times New Roman"/>
            </a:endParaRPr>
          </a:p>
          <a:p>
            <a:pPr marL="12699" marR="5080" algn="just">
              <a:lnSpc>
                <a:spcPct val="101800"/>
              </a:lnSpc>
            </a:pPr>
            <a:r>
              <a:rPr sz="1400" spc="-10" dirty="0">
                <a:latin typeface="Calibri"/>
                <a:cs typeface="Calibri"/>
              </a:rPr>
              <a:t>In</a:t>
            </a:r>
            <a:r>
              <a:rPr sz="1400" spc="25" dirty="0">
                <a:latin typeface="Calibri"/>
                <a:cs typeface="Calibri"/>
              </a:rPr>
              <a:t> </a:t>
            </a:r>
            <a:r>
              <a:rPr sz="1400" spc="-10" dirty="0">
                <a:latin typeface="Calibri"/>
                <a:cs typeface="Calibri"/>
              </a:rPr>
              <a:t>sede</a:t>
            </a:r>
            <a:r>
              <a:rPr sz="1400" spc="30" dirty="0">
                <a:latin typeface="Calibri"/>
                <a:cs typeface="Calibri"/>
              </a:rPr>
              <a:t> </a:t>
            </a:r>
            <a:r>
              <a:rPr sz="1400" spc="-10" dirty="0">
                <a:latin typeface="Calibri"/>
                <a:cs typeface="Calibri"/>
              </a:rPr>
              <a:t>di</a:t>
            </a:r>
            <a:r>
              <a:rPr sz="1400" spc="35" dirty="0">
                <a:latin typeface="Calibri"/>
                <a:cs typeface="Calibri"/>
              </a:rPr>
              <a:t> </a:t>
            </a:r>
            <a:r>
              <a:rPr sz="1400" spc="-15" dirty="0">
                <a:latin typeface="Calibri"/>
                <a:cs typeface="Calibri"/>
              </a:rPr>
              <a:t>dipar</a:t>
            </a:r>
            <a:r>
              <a:rPr sz="1400" dirty="0">
                <a:latin typeface="Calibri"/>
                <a:cs typeface="Calibri"/>
              </a:rPr>
              <a:t>t</a:t>
            </a:r>
            <a:r>
              <a:rPr sz="1400" spc="-15" dirty="0">
                <a:latin typeface="Calibri"/>
                <a:cs typeface="Calibri"/>
              </a:rPr>
              <a:t>im</a:t>
            </a:r>
            <a:r>
              <a:rPr sz="1400" spc="-5" dirty="0">
                <a:latin typeface="Calibri"/>
                <a:cs typeface="Calibri"/>
              </a:rPr>
              <a:t>e</a:t>
            </a:r>
            <a:r>
              <a:rPr sz="1400" spc="-15" dirty="0">
                <a:latin typeface="Calibri"/>
                <a:cs typeface="Calibri"/>
              </a:rPr>
              <a:t>nt</a:t>
            </a:r>
            <a:r>
              <a:rPr sz="1400" spc="-5" dirty="0">
                <a:latin typeface="Calibri"/>
                <a:cs typeface="Calibri"/>
              </a:rPr>
              <a:t>i</a:t>
            </a:r>
            <a:r>
              <a:rPr sz="1400" spc="35" dirty="0">
                <a:latin typeface="Calibri"/>
                <a:cs typeface="Calibri"/>
              </a:rPr>
              <a:t> </a:t>
            </a:r>
            <a:r>
              <a:rPr sz="1400" spc="-5" dirty="0">
                <a:latin typeface="Calibri"/>
                <a:cs typeface="Calibri"/>
              </a:rPr>
              <a:t>disciplinari</a:t>
            </a:r>
            <a:r>
              <a:rPr sz="1400" spc="40" dirty="0">
                <a:latin typeface="Calibri"/>
                <a:cs typeface="Calibri"/>
              </a:rPr>
              <a:t> </a:t>
            </a:r>
            <a:r>
              <a:rPr sz="1400" dirty="0">
                <a:latin typeface="Calibri"/>
                <a:cs typeface="Calibri"/>
              </a:rPr>
              <a:t>i</a:t>
            </a:r>
            <a:r>
              <a:rPr sz="1400" spc="30" dirty="0">
                <a:latin typeface="Calibri"/>
                <a:cs typeface="Calibri"/>
              </a:rPr>
              <a:t> </a:t>
            </a:r>
            <a:r>
              <a:rPr sz="1400" spc="-15" dirty="0">
                <a:latin typeface="Calibri"/>
                <a:cs typeface="Calibri"/>
              </a:rPr>
              <a:t>dat</a:t>
            </a:r>
            <a:r>
              <a:rPr sz="1400" spc="-5" dirty="0">
                <a:latin typeface="Calibri"/>
                <a:cs typeface="Calibri"/>
              </a:rPr>
              <a:t>i</a:t>
            </a:r>
            <a:r>
              <a:rPr sz="1400" spc="35" dirty="0">
                <a:latin typeface="Calibri"/>
                <a:cs typeface="Calibri"/>
              </a:rPr>
              <a:t> </a:t>
            </a:r>
            <a:r>
              <a:rPr sz="1400" spc="-10" dirty="0">
                <a:latin typeface="Calibri"/>
                <a:cs typeface="Calibri"/>
              </a:rPr>
              <a:t>a</a:t>
            </a:r>
            <a:r>
              <a:rPr sz="1400" spc="30" dirty="0">
                <a:latin typeface="Calibri"/>
                <a:cs typeface="Calibri"/>
              </a:rPr>
              <a:t> </a:t>
            </a:r>
            <a:r>
              <a:rPr sz="1400" spc="-15" dirty="0">
                <a:latin typeface="Calibri"/>
                <a:cs typeface="Calibri"/>
              </a:rPr>
              <a:t>nostr</a:t>
            </a:r>
            <a:r>
              <a:rPr sz="1400" spc="-10" dirty="0">
                <a:latin typeface="Calibri"/>
                <a:cs typeface="Calibri"/>
              </a:rPr>
              <a:t>a</a:t>
            </a:r>
            <a:r>
              <a:rPr sz="1400" spc="40" dirty="0">
                <a:latin typeface="Calibri"/>
                <a:cs typeface="Calibri"/>
              </a:rPr>
              <a:t> </a:t>
            </a:r>
            <a:r>
              <a:rPr sz="1400" spc="-15" dirty="0">
                <a:latin typeface="Calibri"/>
                <a:cs typeface="Calibri"/>
              </a:rPr>
              <a:t>dispo</a:t>
            </a:r>
            <a:r>
              <a:rPr sz="1400" spc="-5" dirty="0">
                <a:latin typeface="Calibri"/>
                <a:cs typeface="Calibri"/>
              </a:rPr>
              <a:t>s</a:t>
            </a:r>
            <a:r>
              <a:rPr sz="1400" spc="-10" dirty="0">
                <a:latin typeface="Calibri"/>
                <a:cs typeface="Calibri"/>
              </a:rPr>
              <a:t>izi</a:t>
            </a:r>
            <a:r>
              <a:rPr sz="1400" spc="-5" dirty="0">
                <a:latin typeface="Calibri"/>
                <a:cs typeface="Calibri"/>
              </a:rPr>
              <a:t>o</a:t>
            </a:r>
            <a:r>
              <a:rPr sz="1400" spc="-15" dirty="0">
                <a:latin typeface="Calibri"/>
                <a:cs typeface="Calibri"/>
              </a:rPr>
              <a:t>n</a:t>
            </a:r>
            <a:r>
              <a:rPr sz="1400" spc="-10" dirty="0">
                <a:latin typeface="Calibri"/>
                <a:cs typeface="Calibri"/>
              </a:rPr>
              <a:t>e</a:t>
            </a:r>
            <a:r>
              <a:rPr sz="1400" spc="40" dirty="0">
                <a:latin typeface="Calibri"/>
                <a:cs typeface="Calibri"/>
              </a:rPr>
              <a:t> </a:t>
            </a:r>
            <a:r>
              <a:rPr sz="1400" spc="-15" dirty="0">
                <a:latin typeface="Calibri"/>
                <a:cs typeface="Calibri"/>
              </a:rPr>
              <a:t>sarann</a:t>
            </a:r>
            <a:r>
              <a:rPr sz="1400" spc="-10" dirty="0">
                <a:latin typeface="Calibri"/>
                <a:cs typeface="Calibri"/>
              </a:rPr>
              <a:t>o</a:t>
            </a:r>
            <a:r>
              <a:rPr sz="1400" spc="40" dirty="0">
                <a:latin typeface="Calibri"/>
                <a:cs typeface="Calibri"/>
              </a:rPr>
              <a:t> </a:t>
            </a:r>
            <a:r>
              <a:rPr sz="1400" spc="-5" dirty="0">
                <a:latin typeface="Calibri"/>
                <a:cs typeface="Calibri"/>
              </a:rPr>
              <a:t>utili</a:t>
            </a:r>
            <a:r>
              <a:rPr sz="1400" spc="35" dirty="0">
                <a:latin typeface="Calibri"/>
                <a:cs typeface="Calibri"/>
              </a:rPr>
              <a:t> </a:t>
            </a:r>
            <a:r>
              <a:rPr sz="1400" spc="-15" dirty="0">
                <a:latin typeface="Calibri"/>
                <a:cs typeface="Calibri"/>
              </a:rPr>
              <a:t>pe</a:t>
            </a:r>
            <a:r>
              <a:rPr sz="1400" spc="-5" dirty="0">
                <a:latin typeface="Calibri"/>
                <a:cs typeface="Calibri"/>
              </a:rPr>
              <a:t>r</a:t>
            </a:r>
            <a:r>
              <a:rPr sz="1400" spc="30" dirty="0">
                <a:latin typeface="Calibri"/>
                <a:cs typeface="Calibri"/>
              </a:rPr>
              <a:t> </a:t>
            </a:r>
            <a:r>
              <a:rPr sz="1400" spc="-10" dirty="0">
                <a:latin typeface="Calibri"/>
                <a:cs typeface="Calibri"/>
              </a:rPr>
              <a:t>sviluppare</a:t>
            </a:r>
            <a:r>
              <a:rPr sz="1400" spc="35" dirty="0">
                <a:latin typeface="Calibri"/>
                <a:cs typeface="Calibri"/>
              </a:rPr>
              <a:t> </a:t>
            </a:r>
            <a:r>
              <a:rPr sz="1400" spc="-10" dirty="0">
                <a:latin typeface="Calibri"/>
                <a:cs typeface="Calibri"/>
              </a:rPr>
              <a:t>un’accurata</a:t>
            </a:r>
            <a:r>
              <a:rPr sz="1400" spc="40" dirty="0">
                <a:latin typeface="Calibri"/>
                <a:cs typeface="Calibri"/>
              </a:rPr>
              <a:t> </a:t>
            </a:r>
            <a:r>
              <a:rPr sz="1400" spc="-10" dirty="0">
                <a:latin typeface="Calibri"/>
                <a:cs typeface="Calibri"/>
              </a:rPr>
              <a:t>analisi</a:t>
            </a:r>
            <a:r>
              <a:rPr sz="1400" spc="30" dirty="0">
                <a:latin typeface="Calibri"/>
                <a:cs typeface="Calibri"/>
              </a:rPr>
              <a:t> </a:t>
            </a:r>
            <a:r>
              <a:rPr sz="1400" spc="-15" dirty="0">
                <a:latin typeface="Calibri"/>
                <a:cs typeface="Calibri"/>
              </a:rPr>
              <a:t>de</a:t>
            </a:r>
            <a:r>
              <a:rPr sz="1400" spc="-5" dirty="0">
                <a:latin typeface="Calibri"/>
                <a:cs typeface="Calibri"/>
              </a:rPr>
              <a:t>i</a:t>
            </a:r>
            <a:r>
              <a:rPr sz="1400" spc="40" dirty="0">
                <a:latin typeface="Calibri"/>
                <a:cs typeface="Calibri"/>
              </a:rPr>
              <a:t> </a:t>
            </a:r>
            <a:r>
              <a:rPr sz="1400" spc="-5" dirty="0">
                <a:latin typeface="Calibri"/>
                <a:cs typeface="Calibri"/>
              </a:rPr>
              <a:t>risultat</a:t>
            </a:r>
            <a:r>
              <a:rPr sz="1400" dirty="0">
                <a:latin typeface="Calibri"/>
                <a:cs typeface="Calibri"/>
              </a:rPr>
              <a:t>i</a:t>
            </a:r>
            <a:r>
              <a:rPr sz="1400" spc="25" dirty="0">
                <a:latin typeface="Calibri"/>
                <a:cs typeface="Calibri"/>
              </a:rPr>
              <a:t> </a:t>
            </a:r>
            <a:r>
              <a:rPr sz="1400" spc="-10" dirty="0">
                <a:latin typeface="Calibri"/>
                <a:cs typeface="Calibri"/>
              </a:rPr>
              <a:t>ottenuti</a:t>
            </a:r>
            <a:r>
              <a:rPr sz="1400" spc="-5" dirty="0">
                <a:latin typeface="Calibri"/>
                <a:cs typeface="Calibri"/>
              </a:rPr>
              <a:t> </a:t>
            </a:r>
            <a:r>
              <a:rPr sz="1400" spc="-15" dirty="0">
                <a:latin typeface="Calibri"/>
                <a:cs typeface="Calibri"/>
              </a:rPr>
              <a:t>dall</a:t>
            </a:r>
            <a:r>
              <a:rPr sz="1400" spc="-10" dirty="0">
                <a:latin typeface="Calibri"/>
                <a:cs typeface="Calibri"/>
              </a:rPr>
              <a:t>e</a:t>
            </a:r>
            <a:r>
              <a:rPr sz="1400" dirty="0">
                <a:latin typeface="Calibri"/>
                <a:cs typeface="Calibri"/>
              </a:rPr>
              <a:t> </a:t>
            </a:r>
            <a:r>
              <a:rPr sz="1400" spc="-135" dirty="0">
                <a:latin typeface="Calibri"/>
                <a:cs typeface="Calibri"/>
              </a:rPr>
              <a:t> </a:t>
            </a:r>
            <a:r>
              <a:rPr sz="1400" spc="-15" dirty="0">
                <a:latin typeface="Calibri"/>
                <a:cs typeface="Calibri"/>
              </a:rPr>
              <a:t>sin</a:t>
            </a:r>
            <a:r>
              <a:rPr sz="1400" spc="-5" dirty="0">
                <a:latin typeface="Calibri"/>
                <a:cs typeface="Calibri"/>
              </a:rPr>
              <a:t>g</a:t>
            </a:r>
            <a:r>
              <a:rPr sz="1400" spc="-15" dirty="0">
                <a:latin typeface="Calibri"/>
                <a:cs typeface="Calibri"/>
              </a:rPr>
              <a:t>ol</a:t>
            </a:r>
            <a:r>
              <a:rPr sz="1400" spc="-10" dirty="0">
                <a:latin typeface="Calibri"/>
                <a:cs typeface="Calibri"/>
              </a:rPr>
              <a:t>e</a:t>
            </a:r>
            <a:r>
              <a:rPr sz="1400" dirty="0">
                <a:latin typeface="Calibri"/>
                <a:cs typeface="Calibri"/>
              </a:rPr>
              <a:t> </a:t>
            </a:r>
            <a:r>
              <a:rPr sz="1400" spc="-135" dirty="0">
                <a:latin typeface="Calibri"/>
                <a:cs typeface="Calibri"/>
              </a:rPr>
              <a:t> </a:t>
            </a:r>
            <a:r>
              <a:rPr sz="1400" spc="-5" dirty="0">
                <a:latin typeface="Calibri"/>
                <a:cs typeface="Calibri"/>
              </a:rPr>
              <a:t>classi</a:t>
            </a:r>
            <a:r>
              <a:rPr sz="1400" dirty="0">
                <a:latin typeface="Calibri"/>
                <a:cs typeface="Calibri"/>
              </a:rPr>
              <a:t> </a:t>
            </a:r>
            <a:r>
              <a:rPr sz="1400" spc="-140" dirty="0">
                <a:latin typeface="Calibri"/>
                <a:cs typeface="Calibri"/>
              </a:rPr>
              <a:t> </a:t>
            </a:r>
            <a:r>
              <a:rPr sz="1400" spc="-10" dirty="0">
                <a:latin typeface="Calibri"/>
                <a:cs typeface="Calibri"/>
              </a:rPr>
              <a:t>e</a:t>
            </a:r>
            <a:r>
              <a:rPr sz="1400" dirty="0">
                <a:latin typeface="Calibri"/>
                <a:cs typeface="Calibri"/>
              </a:rPr>
              <a:t> </a:t>
            </a:r>
            <a:r>
              <a:rPr sz="1400" spc="-135" dirty="0">
                <a:latin typeface="Calibri"/>
                <a:cs typeface="Calibri"/>
              </a:rPr>
              <a:t> </a:t>
            </a:r>
            <a:r>
              <a:rPr sz="1400" spc="-5" dirty="0">
                <a:latin typeface="Calibri"/>
                <a:cs typeface="Calibri"/>
              </a:rPr>
              <a:t>riflettere</a:t>
            </a:r>
            <a:r>
              <a:rPr sz="1400" dirty="0">
                <a:latin typeface="Calibri"/>
                <a:cs typeface="Calibri"/>
              </a:rPr>
              <a:t> </a:t>
            </a:r>
            <a:r>
              <a:rPr sz="1400" spc="-145" dirty="0">
                <a:latin typeface="Calibri"/>
                <a:cs typeface="Calibri"/>
              </a:rPr>
              <a:t> </a:t>
            </a:r>
            <a:r>
              <a:rPr sz="1400" spc="-10" dirty="0">
                <a:latin typeface="Calibri"/>
                <a:cs typeface="Calibri"/>
              </a:rPr>
              <a:t>sulla</a:t>
            </a:r>
            <a:r>
              <a:rPr sz="1400" dirty="0">
                <a:latin typeface="Calibri"/>
                <a:cs typeface="Calibri"/>
              </a:rPr>
              <a:t> </a:t>
            </a:r>
            <a:r>
              <a:rPr sz="1400" spc="-135" dirty="0">
                <a:latin typeface="Calibri"/>
                <a:cs typeface="Calibri"/>
              </a:rPr>
              <a:t> </a:t>
            </a:r>
            <a:r>
              <a:rPr sz="1400" spc="-10" dirty="0">
                <a:latin typeface="Calibri"/>
                <a:cs typeface="Calibri"/>
              </a:rPr>
              <a:t>realizzazione</a:t>
            </a:r>
            <a:r>
              <a:rPr sz="1400" dirty="0">
                <a:latin typeface="Calibri"/>
                <a:cs typeface="Calibri"/>
              </a:rPr>
              <a:t> </a:t>
            </a:r>
            <a:r>
              <a:rPr sz="1400" spc="-135" dirty="0">
                <a:latin typeface="Calibri"/>
                <a:cs typeface="Calibri"/>
              </a:rPr>
              <a:t> </a:t>
            </a:r>
            <a:r>
              <a:rPr sz="1400" spc="-15" dirty="0">
                <a:latin typeface="Calibri"/>
                <a:cs typeface="Calibri"/>
              </a:rPr>
              <a:t>d</a:t>
            </a:r>
            <a:r>
              <a:rPr sz="1400" spc="-5" dirty="0">
                <a:latin typeface="Calibri"/>
                <a:cs typeface="Calibri"/>
              </a:rPr>
              <a:t>i</a:t>
            </a:r>
            <a:r>
              <a:rPr sz="1400" dirty="0">
                <a:latin typeface="Calibri"/>
                <a:cs typeface="Calibri"/>
              </a:rPr>
              <a:t> </a:t>
            </a:r>
            <a:r>
              <a:rPr sz="1400" spc="-135" dirty="0">
                <a:latin typeface="Calibri"/>
                <a:cs typeface="Calibri"/>
              </a:rPr>
              <a:t> </a:t>
            </a:r>
            <a:r>
              <a:rPr sz="1400" spc="-10" dirty="0">
                <a:latin typeface="Calibri"/>
                <a:cs typeface="Calibri"/>
              </a:rPr>
              <a:t>un</a:t>
            </a:r>
            <a:r>
              <a:rPr sz="1400" dirty="0">
                <a:latin typeface="Calibri"/>
                <a:cs typeface="Calibri"/>
              </a:rPr>
              <a:t> </a:t>
            </a:r>
            <a:r>
              <a:rPr sz="1400" spc="-140" dirty="0">
                <a:latin typeface="Calibri"/>
                <a:cs typeface="Calibri"/>
              </a:rPr>
              <a:t> </a:t>
            </a:r>
            <a:r>
              <a:rPr sz="1400" spc="-10" dirty="0">
                <a:latin typeface="Calibri"/>
                <a:cs typeface="Calibri"/>
              </a:rPr>
              <a:t>efficace</a:t>
            </a:r>
            <a:r>
              <a:rPr sz="1400" dirty="0">
                <a:latin typeface="Calibri"/>
                <a:cs typeface="Calibri"/>
              </a:rPr>
              <a:t> </a:t>
            </a:r>
            <a:r>
              <a:rPr sz="1400" spc="-140" dirty="0">
                <a:latin typeface="Calibri"/>
                <a:cs typeface="Calibri"/>
              </a:rPr>
              <a:t> </a:t>
            </a:r>
            <a:r>
              <a:rPr sz="1400" spc="-10" dirty="0">
                <a:latin typeface="Calibri"/>
                <a:cs typeface="Calibri"/>
              </a:rPr>
              <a:t>Piano</a:t>
            </a:r>
            <a:r>
              <a:rPr sz="1400" dirty="0">
                <a:latin typeface="Calibri"/>
                <a:cs typeface="Calibri"/>
              </a:rPr>
              <a:t> </a:t>
            </a:r>
            <a:r>
              <a:rPr sz="1400" spc="-140" dirty="0">
                <a:latin typeface="Calibri"/>
                <a:cs typeface="Calibri"/>
              </a:rPr>
              <a:t> </a:t>
            </a:r>
            <a:r>
              <a:rPr sz="1400" spc="-15" dirty="0">
                <a:latin typeface="Calibri"/>
                <a:cs typeface="Calibri"/>
              </a:rPr>
              <a:t>d</a:t>
            </a:r>
            <a:r>
              <a:rPr sz="1400" spc="-5" dirty="0">
                <a:latin typeface="Calibri"/>
                <a:cs typeface="Calibri"/>
              </a:rPr>
              <a:t>i</a:t>
            </a:r>
            <a:r>
              <a:rPr sz="1400" dirty="0">
                <a:latin typeface="Calibri"/>
                <a:cs typeface="Calibri"/>
              </a:rPr>
              <a:t> </a:t>
            </a:r>
            <a:r>
              <a:rPr sz="1400" spc="-135" dirty="0">
                <a:latin typeface="Calibri"/>
                <a:cs typeface="Calibri"/>
              </a:rPr>
              <a:t> </a:t>
            </a:r>
            <a:r>
              <a:rPr sz="1400" spc="-10" dirty="0">
                <a:latin typeface="Calibri"/>
                <a:cs typeface="Calibri"/>
              </a:rPr>
              <a:t>mi</a:t>
            </a:r>
            <a:r>
              <a:rPr sz="1400" spc="-5" dirty="0">
                <a:latin typeface="Calibri"/>
                <a:cs typeface="Calibri"/>
              </a:rPr>
              <a:t>gl</a:t>
            </a:r>
            <a:r>
              <a:rPr sz="1400" spc="-15" dirty="0">
                <a:latin typeface="Calibri"/>
                <a:cs typeface="Calibri"/>
              </a:rPr>
              <a:t>iorament</a:t>
            </a:r>
            <a:r>
              <a:rPr sz="1400" spc="-10" dirty="0">
                <a:latin typeface="Calibri"/>
                <a:cs typeface="Calibri"/>
              </a:rPr>
              <a:t>o</a:t>
            </a:r>
            <a:r>
              <a:rPr sz="1400" dirty="0">
                <a:latin typeface="Calibri"/>
                <a:cs typeface="Calibri"/>
              </a:rPr>
              <a:t> </a:t>
            </a:r>
            <a:r>
              <a:rPr sz="1400" spc="-125" dirty="0">
                <a:latin typeface="Calibri"/>
                <a:cs typeface="Calibri"/>
              </a:rPr>
              <a:t> </a:t>
            </a:r>
            <a:r>
              <a:rPr sz="1400" spc="-10" dirty="0">
                <a:latin typeface="Calibri"/>
                <a:cs typeface="Calibri"/>
              </a:rPr>
              <a:t>che</a:t>
            </a:r>
            <a:r>
              <a:rPr sz="1400" dirty="0">
                <a:latin typeface="Calibri"/>
                <a:cs typeface="Calibri"/>
              </a:rPr>
              <a:t> </a:t>
            </a:r>
            <a:r>
              <a:rPr sz="1400" spc="-135" dirty="0">
                <a:latin typeface="Calibri"/>
                <a:cs typeface="Calibri"/>
              </a:rPr>
              <a:t> </a:t>
            </a:r>
            <a:r>
              <a:rPr sz="1400" spc="-10" dirty="0">
                <a:latin typeface="Calibri"/>
                <a:cs typeface="Calibri"/>
              </a:rPr>
              <a:t>sviluppi</a:t>
            </a:r>
            <a:r>
              <a:rPr sz="1400" dirty="0">
                <a:latin typeface="Calibri"/>
                <a:cs typeface="Calibri"/>
              </a:rPr>
              <a:t> </a:t>
            </a:r>
            <a:r>
              <a:rPr sz="1400" spc="-140" dirty="0">
                <a:latin typeface="Calibri"/>
                <a:cs typeface="Calibri"/>
              </a:rPr>
              <a:t> </a:t>
            </a:r>
            <a:r>
              <a:rPr sz="1400" spc="-10" dirty="0">
                <a:latin typeface="Calibri"/>
                <a:cs typeface="Calibri"/>
              </a:rPr>
              <a:t>le</a:t>
            </a:r>
            <a:r>
              <a:rPr sz="1400" dirty="0">
                <a:latin typeface="Calibri"/>
                <a:cs typeface="Calibri"/>
              </a:rPr>
              <a:t> </a:t>
            </a:r>
            <a:r>
              <a:rPr sz="1400" spc="-130" dirty="0">
                <a:latin typeface="Calibri"/>
                <a:cs typeface="Calibri"/>
              </a:rPr>
              <a:t> </a:t>
            </a:r>
            <a:r>
              <a:rPr sz="1400" spc="-10" dirty="0">
                <a:latin typeface="Calibri"/>
                <a:cs typeface="Calibri"/>
              </a:rPr>
              <a:t>azioni</a:t>
            </a:r>
            <a:r>
              <a:rPr sz="1400" dirty="0">
                <a:latin typeface="Calibri"/>
                <a:cs typeface="Calibri"/>
              </a:rPr>
              <a:t> </a:t>
            </a:r>
            <a:r>
              <a:rPr sz="1400" spc="-135" dirty="0">
                <a:latin typeface="Calibri"/>
                <a:cs typeface="Calibri"/>
              </a:rPr>
              <a:t> </a:t>
            </a:r>
            <a:r>
              <a:rPr sz="1400" spc="-10" dirty="0">
                <a:latin typeface="Calibri"/>
                <a:cs typeface="Calibri"/>
              </a:rPr>
              <a:t>correttive</a:t>
            </a:r>
            <a:r>
              <a:rPr sz="1400" dirty="0">
                <a:latin typeface="Calibri"/>
                <a:cs typeface="Calibri"/>
              </a:rPr>
              <a:t> </a:t>
            </a:r>
            <a:r>
              <a:rPr sz="1400" spc="-135" dirty="0">
                <a:latin typeface="Calibri"/>
                <a:cs typeface="Calibri"/>
              </a:rPr>
              <a:t> </a:t>
            </a:r>
            <a:r>
              <a:rPr sz="1400" spc="-15" dirty="0">
                <a:latin typeface="Calibri"/>
                <a:cs typeface="Calibri"/>
              </a:rPr>
              <a:t>u</a:t>
            </a:r>
            <a:r>
              <a:rPr sz="1400" dirty="0">
                <a:latin typeface="Calibri"/>
                <a:cs typeface="Calibri"/>
              </a:rPr>
              <a:t>t</a:t>
            </a:r>
            <a:r>
              <a:rPr sz="1400" spc="-5" dirty="0">
                <a:latin typeface="Calibri"/>
                <a:cs typeface="Calibri"/>
              </a:rPr>
              <a:t>il</a:t>
            </a:r>
            <a:r>
              <a:rPr sz="1400" dirty="0">
                <a:latin typeface="Calibri"/>
                <a:cs typeface="Calibri"/>
              </a:rPr>
              <a:t>i </a:t>
            </a:r>
            <a:r>
              <a:rPr sz="1400" spc="-130" dirty="0">
                <a:latin typeface="Calibri"/>
                <a:cs typeface="Calibri"/>
              </a:rPr>
              <a:t> </a:t>
            </a:r>
            <a:r>
              <a:rPr sz="1400" spc="-10" dirty="0">
                <a:latin typeface="Calibri"/>
                <a:cs typeface="Calibri"/>
              </a:rPr>
              <a:t>e</a:t>
            </a:r>
            <a:r>
              <a:rPr sz="1400" spc="-5" dirty="0">
                <a:latin typeface="Calibri"/>
                <a:cs typeface="Calibri"/>
              </a:rPr>
              <a:t> </a:t>
            </a:r>
            <a:r>
              <a:rPr sz="1400" spc="-15" dirty="0">
                <a:latin typeface="Calibri"/>
                <a:cs typeface="Calibri"/>
              </a:rPr>
              <a:t>necessari</a:t>
            </a:r>
            <a:r>
              <a:rPr sz="1400" dirty="0">
                <a:latin typeface="Calibri"/>
                <a:cs typeface="Calibri"/>
              </a:rPr>
              <a:t>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45663" y="132652"/>
            <a:ext cx="5328285" cy="688281"/>
          </a:xfrm>
          <a:prstGeom prst="rect">
            <a:avLst/>
          </a:prstGeom>
        </p:spPr>
        <p:txBody>
          <a:bodyPr vert="horz" wrap="square" lIns="0" tIns="0" rIns="0" bIns="0" rtlCol="0">
            <a:spAutoFit/>
          </a:bodyPr>
          <a:lstStyle/>
          <a:p>
            <a:pPr marL="12699" marR="5080" indent="450175">
              <a:lnSpc>
                <a:spcPct val="101800"/>
              </a:lnSpc>
            </a:pPr>
            <a:r>
              <a:rPr sz="2200" b="1" spc="-5" dirty="0">
                <a:solidFill>
                  <a:srgbClr val="FF0000"/>
                </a:solidFill>
                <a:latin typeface="Calibri"/>
                <a:cs typeface="Calibri"/>
              </a:rPr>
              <a:t>SCUOL</a:t>
            </a:r>
            <a:r>
              <a:rPr sz="2200" b="1" dirty="0">
                <a:solidFill>
                  <a:srgbClr val="FF0000"/>
                </a:solidFill>
                <a:latin typeface="Calibri"/>
                <a:cs typeface="Calibri"/>
              </a:rPr>
              <a:t>A</a:t>
            </a:r>
            <a:r>
              <a:rPr sz="2200" b="1" spc="-5" dirty="0">
                <a:solidFill>
                  <a:srgbClr val="FF0000"/>
                </a:solidFill>
                <a:latin typeface="Calibri"/>
                <a:cs typeface="Calibri"/>
              </a:rPr>
              <a:t> PRIMARI</a:t>
            </a:r>
            <a:r>
              <a:rPr sz="2200" b="1" dirty="0">
                <a:solidFill>
                  <a:srgbClr val="FF0000"/>
                </a:solidFill>
                <a:latin typeface="Calibri"/>
                <a:cs typeface="Calibri"/>
              </a:rPr>
              <a:t>A</a:t>
            </a:r>
            <a:r>
              <a:rPr sz="2200" b="1" spc="5" dirty="0">
                <a:solidFill>
                  <a:srgbClr val="FF0000"/>
                </a:solidFill>
                <a:latin typeface="Calibri"/>
                <a:cs typeface="Calibri"/>
              </a:rPr>
              <a:t> </a:t>
            </a:r>
            <a:r>
              <a:rPr sz="2200" b="1" dirty="0">
                <a:solidFill>
                  <a:srgbClr val="FF0000"/>
                </a:solidFill>
                <a:latin typeface="Calibri"/>
                <a:cs typeface="Calibri"/>
              </a:rPr>
              <a:t>– </a:t>
            </a:r>
            <a:r>
              <a:rPr sz="2200" b="1" spc="-5" dirty="0">
                <a:solidFill>
                  <a:srgbClr val="FF0000"/>
                </a:solidFill>
                <a:latin typeface="Calibri"/>
                <a:cs typeface="Calibri"/>
              </a:rPr>
              <a:t>CLASS</a:t>
            </a:r>
            <a:r>
              <a:rPr sz="2200" b="1" dirty="0">
                <a:solidFill>
                  <a:srgbClr val="FF0000"/>
                </a:solidFill>
                <a:latin typeface="Calibri"/>
                <a:cs typeface="Calibri"/>
              </a:rPr>
              <a:t>I</a:t>
            </a:r>
            <a:r>
              <a:rPr sz="2200" b="1" spc="5" dirty="0">
                <a:solidFill>
                  <a:srgbClr val="FF0000"/>
                </a:solidFill>
                <a:latin typeface="Calibri"/>
                <a:cs typeface="Calibri"/>
              </a:rPr>
              <a:t> </a:t>
            </a:r>
            <a:r>
              <a:rPr sz="2200" b="1" spc="-5" dirty="0">
                <a:solidFill>
                  <a:srgbClr val="FF0000"/>
                </a:solidFill>
                <a:latin typeface="Calibri"/>
                <a:cs typeface="Calibri"/>
              </a:rPr>
              <a:t>SECONDE ANDAMENT</a:t>
            </a:r>
            <a:r>
              <a:rPr sz="2200" b="1" dirty="0">
                <a:solidFill>
                  <a:srgbClr val="FF0000"/>
                </a:solidFill>
                <a:latin typeface="Calibri"/>
                <a:cs typeface="Calibri"/>
              </a:rPr>
              <a:t>O</a:t>
            </a:r>
            <a:r>
              <a:rPr sz="2200" b="1" spc="-5" dirty="0">
                <a:solidFill>
                  <a:srgbClr val="FF0000"/>
                </a:solidFill>
                <a:latin typeface="Calibri"/>
                <a:cs typeface="Calibri"/>
              </a:rPr>
              <a:t> NEGL</a:t>
            </a:r>
            <a:r>
              <a:rPr sz="2200" b="1" dirty="0">
                <a:solidFill>
                  <a:srgbClr val="FF0000"/>
                </a:solidFill>
                <a:latin typeface="Calibri"/>
                <a:cs typeface="Calibri"/>
              </a:rPr>
              <a:t>I</a:t>
            </a:r>
            <a:r>
              <a:rPr sz="2200" b="1" spc="-5" dirty="0">
                <a:solidFill>
                  <a:srgbClr val="FF0000"/>
                </a:solidFill>
                <a:latin typeface="Calibri"/>
                <a:cs typeface="Calibri"/>
              </a:rPr>
              <a:t> ULTIM</a:t>
            </a:r>
            <a:r>
              <a:rPr sz="2200" b="1" dirty="0">
                <a:solidFill>
                  <a:srgbClr val="FF0000"/>
                </a:solidFill>
                <a:latin typeface="Calibri"/>
                <a:cs typeface="Calibri"/>
              </a:rPr>
              <a:t>I</a:t>
            </a:r>
            <a:r>
              <a:rPr sz="2200" b="1" spc="-5" dirty="0">
                <a:solidFill>
                  <a:srgbClr val="FF0000"/>
                </a:solidFill>
                <a:latin typeface="Calibri"/>
                <a:cs typeface="Calibri"/>
              </a:rPr>
              <a:t> ANN</a:t>
            </a:r>
            <a:r>
              <a:rPr sz="2200" b="1" dirty="0">
                <a:solidFill>
                  <a:srgbClr val="FF0000"/>
                </a:solidFill>
                <a:latin typeface="Calibri"/>
                <a:cs typeface="Calibri"/>
              </a:rPr>
              <a:t>I</a:t>
            </a:r>
            <a:r>
              <a:rPr sz="2200" b="1" spc="-5" dirty="0">
                <a:solidFill>
                  <a:srgbClr val="FF0000"/>
                </a:solidFill>
                <a:latin typeface="Calibri"/>
                <a:cs typeface="Calibri"/>
              </a:rPr>
              <a:t> SCOLASTICI</a:t>
            </a:r>
            <a:endParaRPr sz="2200" dirty="0">
              <a:solidFill>
                <a:srgbClr val="FF0000"/>
              </a:solidFill>
              <a:latin typeface="Calibri"/>
              <a:cs typeface="Calibri"/>
            </a:endParaRPr>
          </a:p>
        </p:txBody>
      </p:sp>
      <p:graphicFrame>
        <p:nvGraphicFramePr>
          <p:cNvPr id="8" name="Oggetto 7"/>
          <p:cNvGraphicFramePr>
            <a:graphicFrameLocks noChangeAspect="1"/>
          </p:cNvGraphicFramePr>
          <p:nvPr>
            <p:extLst>
              <p:ext uri="{D42A27DB-BD31-4B8C-83A1-F6EECF244321}">
                <p14:modId xmlns:p14="http://schemas.microsoft.com/office/powerpoint/2010/main" val="2686999951"/>
              </p:ext>
            </p:extLst>
          </p:nvPr>
        </p:nvGraphicFramePr>
        <p:xfrm>
          <a:off x="774700" y="1190625"/>
          <a:ext cx="4267200" cy="3352800"/>
        </p:xfrm>
        <a:graphic>
          <a:graphicData uri="http://schemas.openxmlformats.org/presentationml/2006/ole">
            <mc:AlternateContent xmlns:mc="http://schemas.openxmlformats.org/markup-compatibility/2006">
              <mc:Choice xmlns:v="urn:schemas-microsoft-com:vml" Requires="v">
                <p:oleObj spid="_x0000_s1113" name="Documento" r:id="rId4" imgW="6527800" imgH="4013200" progId="Word.Document.12">
                  <p:link updateAutomatic="1"/>
                </p:oleObj>
              </mc:Choice>
              <mc:Fallback>
                <p:oleObj name="Documento" r:id="rId4" imgW="6527800" imgH="4013200" progId="Word.Document.12">
                  <p:link updateAutomatic="1"/>
                  <p:pic>
                    <p:nvPicPr>
                      <p:cNvPr id="0" name=""/>
                      <p:cNvPicPr/>
                      <p:nvPr/>
                    </p:nvPicPr>
                    <p:blipFill>
                      <a:blip r:embed="rId5"/>
                      <a:stretch>
                        <a:fillRect/>
                      </a:stretch>
                    </p:blipFill>
                    <p:spPr>
                      <a:xfrm>
                        <a:off x="774700" y="1190625"/>
                        <a:ext cx="4267200" cy="3352800"/>
                      </a:xfrm>
                      <a:prstGeom prst="rect">
                        <a:avLst/>
                      </a:prstGeom>
                    </p:spPr>
                  </p:pic>
                </p:oleObj>
              </mc:Fallback>
            </mc:AlternateContent>
          </a:graphicData>
        </a:graphic>
      </p:graphicFrame>
      <p:sp>
        <p:nvSpPr>
          <p:cNvPr id="9" name="CasellaDiTesto 8"/>
          <p:cNvSpPr txBox="1"/>
          <p:nvPr/>
        </p:nvSpPr>
        <p:spPr>
          <a:xfrm>
            <a:off x="774700" y="885826"/>
            <a:ext cx="1447800" cy="369332"/>
          </a:xfrm>
          <a:prstGeom prst="rect">
            <a:avLst/>
          </a:prstGeom>
          <a:noFill/>
        </p:spPr>
        <p:txBody>
          <a:bodyPr wrap="square" lIns="91432" tIns="45716" rIns="91432" bIns="45716" rtlCol="0">
            <a:spAutoFit/>
          </a:bodyPr>
          <a:lstStyle/>
          <a:p>
            <a:r>
              <a:rPr lang="it-IT" dirty="0" smtClean="0"/>
              <a:t>ITALIANO</a:t>
            </a:r>
            <a:endParaRPr lang="it-IT" dirty="0"/>
          </a:p>
        </p:txBody>
      </p:sp>
      <p:sp>
        <p:nvSpPr>
          <p:cNvPr id="11" name="CasellaDiTesto 10"/>
          <p:cNvSpPr txBox="1"/>
          <p:nvPr/>
        </p:nvSpPr>
        <p:spPr>
          <a:xfrm>
            <a:off x="5422900" y="3400425"/>
            <a:ext cx="1543996" cy="369324"/>
          </a:xfrm>
          <a:prstGeom prst="rect">
            <a:avLst/>
          </a:prstGeom>
          <a:noFill/>
        </p:spPr>
        <p:txBody>
          <a:bodyPr wrap="none" lIns="91432" tIns="45716" rIns="91432" bIns="45716" rtlCol="0">
            <a:spAutoFit/>
          </a:bodyPr>
          <a:lstStyle/>
          <a:p>
            <a:r>
              <a:rPr lang="it-IT" dirty="0" smtClean="0"/>
              <a:t>MATEMATICA</a:t>
            </a:r>
            <a:endParaRPr lang="it-IT" dirty="0"/>
          </a:p>
        </p:txBody>
      </p:sp>
      <p:graphicFrame>
        <p:nvGraphicFramePr>
          <p:cNvPr id="12" name="Oggetto 11"/>
          <p:cNvGraphicFramePr>
            <a:graphicFrameLocks noChangeAspect="1"/>
          </p:cNvGraphicFramePr>
          <p:nvPr>
            <p:extLst>
              <p:ext uri="{D42A27DB-BD31-4B8C-83A1-F6EECF244321}">
                <p14:modId xmlns:p14="http://schemas.microsoft.com/office/powerpoint/2010/main" val="980724295"/>
              </p:ext>
            </p:extLst>
          </p:nvPr>
        </p:nvGraphicFramePr>
        <p:xfrm>
          <a:off x="5422900" y="3781425"/>
          <a:ext cx="5045927" cy="3245224"/>
        </p:xfrm>
        <a:graphic>
          <a:graphicData uri="http://schemas.openxmlformats.org/presentationml/2006/ole">
            <mc:AlternateContent xmlns:mc="http://schemas.openxmlformats.org/markup-compatibility/2006">
              <mc:Choice xmlns:v="urn:schemas-microsoft-com:vml" Requires="v">
                <p:oleObj spid="_x0000_s1114" name="Documento" r:id="rId6" imgW="6477000" imgH="4165600" progId="Word.Document.12">
                  <p:link updateAutomatic="1"/>
                </p:oleObj>
              </mc:Choice>
              <mc:Fallback>
                <p:oleObj name="Documento" r:id="rId6" imgW="6477000" imgH="4165600" progId="Word.Document.12">
                  <p:link updateAutomatic="1"/>
                  <p:pic>
                    <p:nvPicPr>
                      <p:cNvPr id="0" name=""/>
                      <p:cNvPicPr/>
                      <p:nvPr/>
                    </p:nvPicPr>
                    <p:blipFill>
                      <a:blip r:embed="rId7"/>
                      <a:stretch>
                        <a:fillRect/>
                      </a:stretch>
                    </p:blipFill>
                    <p:spPr>
                      <a:xfrm>
                        <a:off x="5422900" y="3781425"/>
                        <a:ext cx="5045927" cy="3245224"/>
                      </a:xfrm>
                      <a:prstGeom prst="rect">
                        <a:avLst/>
                      </a:prstGeom>
                    </p:spPr>
                  </p:pic>
                </p:oleObj>
              </mc:Fallback>
            </mc:AlternateContent>
          </a:graphicData>
        </a:graphic>
      </p:graphicFrame>
      <p:sp>
        <p:nvSpPr>
          <p:cNvPr id="3" name="CasellaDiTesto 2"/>
          <p:cNvSpPr txBox="1"/>
          <p:nvPr/>
        </p:nvSpPr>
        <p:spPr>
          <a:xfrm>
            <a:off x="927100" y="4619625"/>
            <a:ext cx="3657600" cy="1200329"/>
          </a:xfrm>
          <a:prstGeom prst="rect">
            <a:avLst/>
          </a:prstGeom>
          <a:noFill/>
        </p:spPr>
        <p:txBody>
          <a:bodyPr wrap="square" rtlCol="0">
            <a:spAutoFit/>
          </a:bodyPr>
          <a:lstStyle/>
          <a:p>
            <a:r>
              <a:rPr lang="it-IT" dirty="0" smtClean="0"/>
              <a:t>Per gli anni 2015/2016 e 2016/2017 si nota un </a:t>
            </a:r>
            <a:r>
              <a:rPr lang="it-IT" dirty="0" err="1" smtClean="0"/>
              <a:t>trand</a:t>
            </a:r>
            <a:r>
              <a:rPr lang="it-IT" dirty="0" smtClean="0"/>
              <a:t> positivo sia per le prove di Italiano che di Matematica</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0" y="581025"/>
            <a:ext cx="5989997" cy="3589213"/>
          </a:xfrm>
          <a:prstGeom prst="rect">
            <a:avLst/>
          </a:prstGeom>
        </p:spPr>
      </p:pic>
      <p:pic>
        <p:nvPicPr>
          <p:cNvPr id="6" name="Immagine 5"/>
          <p:cNvPicPr>
            <a:picLocks noChangeAspect="1"/>
          </p:cNvPicPr>
          <p:nvPr/>
        </p:nvPicPr>
        <p:blipFill>
          <a:blip r:embed="rId4"/>
          <a:stretch>
            <a:fillRect/>
          </a:stretch>
        </p:blipFill>
        <p:spPr>
          <a:xfrm>
            <a:off x="4356100" y="3644754"/>
            <a:ext cx="6096000" cy="3652730"/>
          </a:xfrm>
          <a:prstGeom prst="rect">
            <a:avLst/>
          </a:prstGeom>
        </p:spPr>
      </p:pic>
      <p:sp>
        <p:nvSpPr>
          <p:cNvPr id="7" name="CasellaDiTesto 6"/>
          <p:cNvSpPr txBox="1"/>
          <p:nvPr/>
        </p:nvSpPr>
        <p:spPr>
          <a:xfrm>
            <a:off x="6108700" y="1114426"/>
            <a:ext cx="3886200" cy="646331"/>
          </a:xfrm>
          <a:prstGeom prst="rect">
            <a:avLst/>
          </a:prstGeom>
          <a:noFill/>
        </p:spPr>
        <p:txBody>
          <a:bodyPr wrap="square" lIns="91432" tIns="45716" rIns="91432" bIns="45716" rtlCol="0">
            <a:spAutoFit/>
          </a:bodyPr>
          <a:lstStyle/>
          <a:p>
            <a:pPr algn="ctr"/>
            <a:r>
              <a:rPr lang="it-IT" dirty="0" smtClean="0">
                <a:solidFill>
                  <a:srgbClr val="FF0000"/>
                </a:solidFill>
              </a:rPr>
              <a:t>Grafici Italiano e Matematica</a:t>
            </a:r>
          </a:p>
          <a:p>
            <a:pPr algn="ctr"/>
            <a:r>
              <a:rPr lang="it-IT" dirty="0" smtClean="0">
                <a:solidFill>
                  <a:srgbClr val="FF0000"/>
                </a:solidFill>
              </a:rPr>
              <a:t> classi II Scuola Primaria</a:t>
            </a:r>
            <a:endParaRPr lang="it-IT"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p:cNvGraphicFramePr>
            <a:graphicFrameLocks noChangeAspect="1"/>
          </p:cNvGraphicFramePr>
          <p:nvPr>
            <p:extLst>
              <p:ext uri="{D42A27DB-BD31-4B8C-83A1-F6EECF244321}">
                <p14:modId xmlns:p14="http://schemas.microsoft.com/office/powerpoint/2010/main" val="2144483703"/>
              </p:ext>
            </p:extLst>
          </p:nvPr>
        </p:nvGraphicFramePr>
        <p:xfrm>
          <a:off x="317500" y="962025"/>
          <a:ext cx="6172200" cy="2940012"/>
        </p:xfrm>
        <a:graphic>
          <a:graphicData uri="http://schemas.openxmlformats.org/presentationml/2006/ole">
            <mc:AlternateContent xmlns:mc="http://schemas.openxmlformats.org/markup-compatibility/2006">
              <mc:Choice xmlns:v="urn:schemas-microsoft-com:vml" Requires="v">
                <p:oleObj spid="_x0000_s4154" name="Documento" r:id="rId3" imgW="8585200" imgH="4089400" progId="Word.Document.12">
                  <p:link updateAutomatic="1"/>
                </p:oleObj>
              </mc:Choice>
              <mc:Fallback>
                <p:oleObj name="Documento" r:id="rId3" imgW="8585200" imgH="4089400" progId="Word.Document.12">
                  <p:link updateAutomatic="1"/>
                  <p:pic>
                    <p:nvPicPr>
                      <p:cNvPr id="0" name=""/>
                      <p:cNvPicPr/>
                      <p:nvPr/>
                    </p:nvPicPr>
                    <p:blipFill>
                      <a:blip r:embed="rId4"/>
                      <a:stretch>
                        <a:fillRect/>
                      </a:stretch>
                    </p:blipFill>
                    <p:spPr>
                      <a:xfrm>
                        <a:off x="317500" y="962025"/>
                        <a:ext cx="6172200" cy="2940012"/>
                      </a:xfrm>
                      <a:prstGeom prst="rect">
                        <a:avLst/>
                      </a:prstGeom>
                    </p:spPr>
                  </p:pic>
                </p:oleObj>
              </mc:Fallback>
            </mc:AlternateContent>
          </a:graphicData>
        </a:graphic>
      </p:graphicFrame>
      <p:sp>
        <p:nvSpPr>
          <p:cNvPr id="5" name="CasellaDiTesto 4"/>
          <p:cNvSpPr txBox="1"/>
          <p:nvPr/>
        </p:nvSpPr>
        <p:spPr>
          <a:xfrm>
            <a:off x="927100" y="428626"/>
            <a:ext cx="7467600" cy="646331"/>
          </a:xfrm>
          <a:prstGeom prst="rect">
            <a:avLst/>
          </a:prstGeom>
          <a:noFill/>
        </p:spPr>
        <p:txBody>
          <a:bodyPr wrap="square" lIns="91432" tIns="45716" rIns="91432" bIns="45716" rtlCol="0">
            <a:spAutoFit/>
          </a:bodyPr>
          <a:lstStyle/>
          <a:p>
            <a:r>
              <a:rPr lang="it-IT" b="1" dirty="0" smtClean="0">
                <a:solidFill>
                  <a:srgbClr val="FF0000"/>
                </a:solidFill>
              </a:rPr>
              <a:t>Distribuzione degli studenti per livelli di apprendimento </a:t>
            </a:r>
          </a:p>
          <a:p>
            <a:r>
              <a:rPr lang="it-IT" b="1" dirty="0" smtClean="0">
                <a:solidFill>
                  <a:srgbClr val="FF0000"/>
                </a:solidFill>
              </a:rPr>
              <a:t>Classi II Scuola Primaria</a:t>
            </a:r>
            <a:endParaRPr lang="it-IT" b="1" dirty="0">
              <a:solidFill>
                <a:srgbClr val="FF0000"/>
              </a:solidFill>
            </a:endParaRPr>
          </a:p>
        </p:txBody>
      </p:sp>
      <p:sp>
        <p:nvSpPr>
          <p:cNvPr id="6" name="CasellaDiTesto 5"/>
          <p:cNvSpPr txBox="1"/>
          <p:nvPr/>
        </p:nvSpPr>
        <p:spPr>
          <a:xfrm>
            <a:off x="6718300" y="2409825"/>
            <a:ext cx="2438400" cy="369324"/>
          </a:xfrm>
          <a:prstGeom prst="rect">
            <a:avLst/>
          </a:prstGeom>
          <a:noFill/>
        </p:spPr>
        <p:txBody>
          <a:bodyPr wrap="square" lIns="91432" tIns="45716" rIns="91432" bIns="45716" rtlCol="0">
            <a:spAutoFit/>
          </a:bodyPr>
          <a:lstStyle/>
          <a:p>
            <a:r>
              <a:rPr lang="it-IT" dirty="0" smtClean="0"/>
              <a:t>Italiano</a:t>
            </a:r>
            <a:endParaRPr lang="it-IT" dirty="0"/>
          </a:p>
        </p:txBody>
      </p:sp>
      <p:graphicFrame>
        <p:nvGraphicFramePr>
          <p:cNvPr id="7" name="Oggetto 6"/>
          <p:cNvGraphicFramePr>
            <a:graphicFrameLocks noChangeAspect="1"/>
          </p:cNvGraphicFramePr>
          <p:nvPr>
            <p:extLst>
              <p:ext uri="{D42A27DB-BD31-4B8C-83A1-F6EECF244321}">
                <p14:modId xmlns:p14="http://schemas.microsoft.com/office/powerpoint/2010/main" val="3180977754"/>
              </p:ext>
            </p:extLst>
          </p:nvPr>
        </p:nvGraphicFramePr>
        <p:xfrm>
          <a:off x="4508501" y="4270375"/>
          <a:ext cx="7197725" cy="2768600"/>
        </p:xfrm>
        <a:graphic>
          <a:graphicData uri="http://schemas.openxmlformats.org/presentationml/2006/ole">
            <mc:AlternateContent xmlns:mc="http://schemas.openxmlformats.org/markup-compatibility/2006">
              <mc:Choice xmlns:v="urn:schemas-microsoft-com:vml" Requires="v">
                <p:oleObj spid="_x0000_s4155" name="Documento" r:id="rId5" imgW="9245600" imgH="3556000" progId="Word.Document.12">
                  <p:link updateAutomatic="1"/>
                </p:oleObj>
              </mc:Choice>
              <mc:Fallback>
                <p:oleObj name="Documento" r:id="rId5" imgW="9245600" imgH="3556000" progId="Word.Document.12">
                  <p:link updateAutomatic="1"/>
                  <p:pic>
                    <p:nvPicPr>
                      <p:cNvPr id="0" name=""/>
                      <p:cNvPicPr/>
                      <p:nvPr/>
                    </p:nvPicPr>
                    <p:blipFill>
                      <a:blip r:embed="rId6"/>
                      <a:stretch>
                        <a:fillRect/>
                      </a:stretch>
                    </p:blipFill>
                    <p:spPr>
                      <a:xfrm>
                        <a:off x="4508501" y="4270375"/>
                        <a:ext cx="7197725" cy="2768600"/>
                      </a:xfrm>
                      <a:prstGeom prst="rect">
                        <a:avLst/>
                      </a:prstGeom>
                    </p:spPr>
                  </p:pic>
                </p:oleObj>
              </mc:Fallback>
            </mc:AlternateContent>
          </a:graphicData>
        </a:graphic>
      </p:graphicFrame>
      <p:sp>
        <p:nvSpPr>
          <p:cNvPr id="8" name="CasellaDiTesto 7"/>
          <p:cNvSpPr txBox="1"/>
          <p:nvPr/>
        </p:nvSpPr>
        <p:spPr>
          <a:xfrm>
            <a:off x="1993901" y="4314825"/>
            <a:ext cx="2057400" cy="369332"/>
          </a:xfrm>
          <a:prstGeom prst="rect">
            <a:avLst/>
          </a:prstGeom>
          <a:noFill/>
        </p:spPr>
        <p:txBody>
          <a:bodyPr wrap="square" lIns="91432" tIns="45716" rIns="91432" bIns="45716" rtlCol="0">
            <a:spAutoFit/>
          </a:bodyPr>
          <a:lstStyle/>
          <a:p>
            <a:r>
              <a:rPr lang="it-IT" dirty="0" smtClean="0"/>
              <a:t>Matematica</a:t>
            </a:r>
            <a:endParaRPr lang="it-IT" dirty="0"/>
          </a:p>
        </p:txBody>
      </p:sp>
      <p:sp>
        <p:nvSpPr>
          <p:cNvPr id="10" name="CasellaDiTesto 9"/>
          <p:cNvSpPr txBox="1"/>
          <p:nvPr/>
        </p:nvSpPr>
        <p:spPr>
          <a:xfrm>
            <a:off x="7632700" y="2105025"/>
            <a:ext cx="2438400" cy="1384986"/>
          </a:xfrm>
          <a:prstGeom prst="rect">
            <a:avLst/>
          </a:prstGeom>
          <a:noFill/>
        </p:spPr>
        <p:txBody>
          <a:bodyPr wrap="square" lIns="91432" tIns="45716" rIns="91432" bIns="45716" rtlCol="0">
            <a:spAutoFit/>
          </a:bodyPr>
          <a:lstStyle/>
          <a:p>
            <a:r>
              <a:rPr lang="it-IT" sz="1400" dirty="0"/>
              <a:t>La distribuzione degli alunni di livello 1 è al di sotto nella media regionale, mentre la percentuale di studenti di livello 5 è </a:t>
            </a:r>
            <a:r>
              <a:rPr lang="it-IT" sz="1400" dirty="0"/>
              <a:t>superiore alla media regionale.</a:t>
            </a:r>
            <a:endParaRPr lang="it-IT" sz="1400" dirty="0"/>
          </a:p>
        </p:txBody>
      </p:sp>
      <p:sp>
        <p:nvSpPr>
          <p:cNvPr id="11" name="CasellaDiTesto 10"/>
          <p:cNvSpPr txBox="1"/>
          <p:nvPr/>
        </p:nvSpPr>
        <p:spPr>
          <a:xfrm>
            <a:off x="1384299" y="4848226"/>
            <a:ext cx="2895601" cy="1754318"/>
          </a:xfrm>
          <a:prstGeom prst="rect">
            <a:avLst/>
          </a:prstGeom>
          <a:noFill/>
        </p:spPr>
        <p:txBody>
          <a:bodyPr wrap="square" lIns="91432" tIns="45716" rIns="91432" bIns="45716" rtlCol="0">
            <a:spAutoFit/>
          </a:bodyPr>
          <a:lstStyle/>
          <a:p>
            <a:r>
              <a:rPr lang="it-IT" dirty="0"/>
              <a:t>La distribuzione degli alunni di livello 1 è al di sotto nella media regionale, mentre la percentuale di studenti di livello 5 è </a:t>
            </a:r>
            <a:r>
              <a:rPr lang="it-IT" dirty="0" smtClean="0"/>
              <a:t>nella </a:t>
            </a:r>
            <a:r>
              <a:rPr lang="it-IT" smtClean="0"/>
              <a:t>media media </a:t>
            </a:r>
            <a:r>
              <a:rPr lang="it-IT" dirty="0"/>
              <a:t>regionale.</a:t>
            </a:r>
          </a:p>
        </p:txBody>
      </p:sp>
    </p:spTree>
    <p:extLst>
      <p:ext uri="{BB962C8B-B14F-4D97-AF65-F5344CB8AC3E}">
        <p14:creationId xmlns:p14="http://schemas.microsoft.com/office/powerpoint/2010/main" val="39889288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5902" y="123826"/>
            <a:ext cx="5328285" cy="688281"/>
          </a:xfrm>
          <a:prstGeom prst="rect">
            <a:avLst/>
          </a:prstGeom>
        </p:spPr>
        <p:txBody>
          <a:bodyPr vert="horz" wrap="square" lIns="0" tIns="0" rIns="0" bIns="0" rtlCol="0">
            <a:spAutoFit/>
          </a:bodyPr>
          <a:lstStyle/>
          <a:p>
            <a:pPr marL="12699" marR="5080" indent="546686">
              <a:lnSpc>
                <a:spcPct val="101800"/>
              </a:lnSpc>
            </a:pPr>
            <a:r>
              <a:rPr sz="2200" b="1" spc="-5" dirty="0">
                <a:solidFill>
                  <a:srgbClr val="FF0000"/>
                </a:solidFill>
                <a:latin typeface="Calibri"/>
                <a:cs typeface="Calibri"/>
              </a:rPr>
              <a:t>SCUOL</a:t>
            </a:r>
            <a:r>
              <a:rPr sz="2200" b="1" dirty="0">
                <a:solidFill>
                  <a:srgbClr val="FF0000"/>
                </a:solidFill>
                <a:latin typeface="Calibri"/>
                <a:cs typeface="Calibri"/>
              </a:rPr>
              <a:t>A</a:t>
            </a:r>
            <a:r>
              <a:rPr sz="2200" b="1" spc="-5" dirty="0">
                <a:solidFill>
                  <a:srgbClr val="FF0000"/>
                </a:solidFill>
                <a:latin typeface="Calibri"/>
                <a:cs typeface="Calibri"/>
              </a:rPr>
              <a:t> PRIMARI</a:t>
            </a:r>
            <a:r>
              <a:rPr sz="2200" b="1" dirty="0">
                <a:solidFill>
                  <a:srgbClr val="FF0000"/>
                </a:solidFill>
                <a:latin typeface="Calibri"/>
                <a:cs typeface="Calibri"/>
              </a:rPr>
              <a:t>A</a:t>
            </a:r>
            <a:r>
              <a:rPr sz="2200" b="1" spc="5" dirty="0">
                <a:solidFill>
                  <a:srgbClr val="FF0000"/>
                </a:solidFill>
                <a:latin typeface="Calibri"/>
                <a:cs typeface="Calibri"/>
              </a:rPr>
              <a:t> </a:t>
            </a:r>
            <a:r>
              <a:rPr sz="2200" b="1" dirty="0">
                <a:solidFill>
                  <a:srgbClr val="FF0000"/>
                </a:solidFill>
                <a:latin typeface="Calibri"/>
                <a:cs typeface="Calibri"/>
              </a:rPr>
              <a:t>– </a:t>
            </a:r>
            <a:r>
              <a:rPr sz="2200" b="1" spc="-5" dirty="0">
                <a:solidFill>
                  <a:srgbClr val="FF0000"/>
                </a:solidFill>
                <a:latin typeface="Calibri"/>
                <a:cs typeface="Calibri"/>
              </a:rPr>
              <a:t>CLASS</a:t>
            </a:r>
            <a:r>
              <a:rPr sz="2200" b="1" dirty="0">
                <a:solidFill>
                  <a:srgbClr val="FF0000"/>
                </a:solidFill>
                <a:latin typeface="Calibri"/>
                <a:cs typeface="Calibri"/>
              </a:rPr>
              <a:t>I</a:t>
            </a:r>
            <a:r>
              <a:rPr sz="2200" b="1" spc="5" dirty="0">
                <a:solidFill>
                  <a:srgbClr val="FF0000"/>
                </a:solidFill>
                <a:latin typeface="Calibri"/>
                <a:cs typeface="Calibri"/>
              </a:rPr>
              <a:t> </a:t>
            </a:r>
            <a:r>
              <a:rPr sz="2200" b="1" dirty="0">
                <a:solidFill>
                  <a:srgbClr val="FF0000"/>
                </a:solidFill>
                <a:latin typeface="Calibri"/>
                <a:cs typeface="Calibri"/>
              </a:rPr>
              <a:t>QUINTE </a:t>
            </a:r>
            <a:r>
              <a:rPr sz="2200" b="1" spc="-5" dirty="0">
                <a:solidFill>
                  <a:srgbClr val="FF0000"/>
                </a:solidFill>
                <a:latin typeface="Calibri"/>
                <a:cs typeface="Calibri"/>
              </a:rPr>
              <a:t>ANDAMENT</a:t>
            </a:r>
            <a:r>
              <a:rPr sz="2200" b="1" dirty="0">
                <a:solidFill>
                  <a:srgbClr val="FF0000"/>
                </a:solidFill>
                <a:latin typeface="Calibri"/>
                <a:cs typeface="Calibri"/>
              </a:rPr>
              <a:t>O</a:t>
            </a:r>
            <a:r>
              <a:rPr sz="2200" b="1" spc="-5" dirty="0">
                <a:solidFill>
                  <a:srgbClr val="FF0000"/>
                </a:solidFill>
                <a:latin typeface="Calibri"/>
                <a:cs typeface="Calibri"/>
              </a:rPr>
              <a:t> NEGL</a:t>
            </a:r>
            <a:r>
              <a:rPr sz="2200" b="1" dirty="0">
                <a:solidFill>
                  <a:srgbClr val="FF0000"/>
                </a:solidFill>
                <a:latin typeface="Calibri"/>
                <a:cs typeface="Calibri"/>
              </a:rPr>
              <a:t>I</a:t>
            </a:r>
            <a:r>
              <a:rPr sz="2200" b="1" spc="-5" dirty="0">
                <a:solidFill>
                  <a:srgbClr val="FF0000"/>
                </a:solidFill>
                <a:latin typeface="Calibri"/>
                <a:cs typeface="Calibri"/>
              </a:rPr>
              <a:t> ULTIM</a:t>
            </a:r>
            <a:r>
              <a:rPr sz="2200" b="1" dirty="0">
                <a:solidFill>
                  <a:srgbClr val="FF0000"/>
                </a:solidFill>
                <a:latin typeface="Calibri"/>
                <a:cs typeface="Calibri"/>
              </a:rPr>
              <a:t>I</a:t>
            </a:r>
            <a:r>
              <a:rPr sz="2200" b="1" spc="-5" dirty="0">
                <a:solidFill>
                  <a:srgbClr val="FF0000"/>
                </a:solidFill>
                <a:latin typeface="Calibri"/>
                <a:cs typeface="Calibri"/>
              </a:rPr>
              <a:t> ANN</a:t>
            </a:r>
            <a:r>
              <a:rPr sz="2200" b="1" dirty="0">
                <a:solidFill>
                  <a:srgbClr val="FF0000"/>
                </a:solidFill>
                <a:latin typeface="Calibri"/>
                <a:cs typeface="Calibri"/>
              </a:rPr>
              <a:t>I</a:t>
            </a:r>
            <a:r>
              <a:rPr sz="2200" b="1" spc="-5" dirty="0">
                <a:solidFill>
                  <a:srgbClr val="FF0000"/>
                </a:solidFill>
                <a:latin typeface="Calibri"/>
                <a:cs typeface="Calibri"/>
              </a:rPr>
              <a:t> SCOLASTICI</a:t>
            </a:r>
            <a:endParaRPr sz="2200" dirty="0">
              <a:solidFill>
                <a:srgbClr val="FF0000"/>
              </a:solidFill>
              <a:latin typeface="Calibri"/>
              <a:cs typeface="Calibri"/>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1788663382"/>
              </p:ext>
            </p:extLst>
          </p:nvPr>
        </p:nvGraphicFramePr>
        <p:xfrm>
          <a:off x="850900" y="1190626"/>
          <a:ext cx="6187441" cy="2209800"/>
        </p:xfrm>
        <a:graphic>
          <a:graphicData uri="http://schemas.openxmlformats.org/presentationml/2006/ole">
            <mc:AlternateContent xmlns:mc="http://schemas.openxmlformats.org/markup-compatibility/2006">
              <mc:Choice xmlns:v="urn:schemas-microsoft-com:vml" Requires="v">
                <p:oleObj spid="_x0000_s2131" name="Documento" r:id="rId4" imgW="8826500" imgH="3721100" progId="Word.Document.12">
                  <p:link updateAutomatic="1"/>
                </p:oleObj>
              </mc:Choice>
              <mc:Fallback>
                <p:oleObj name="Documento" r:id="rId4" imgW="8826500" imgH="3721100" progId="Word.Document.12">
                  <p:link updateAutomatic="1"/>
                  <p:pic>
                    <p:nvPicPr>
                      <p:cNvPr id="0" name=""/>
                      <p:cNvPicPr/>
                      <p:nvPr/>
                    </p:nvPicPr>
                    <p:blipFill>
                      <a:blip r:embed="rId5"/>
                      <a:stretch>
                        <a:fillRect/>
                      </a:stretch>
                    </p:blipFill>
                    <p:spPr>
                      <a:xfrm>
                        <a:off x="850900" y="1190626"/>
                        <a:ext cx="6187441" cy="2209800"/>
                      </a:xfrm>
                      <a:prstGeom prst="rect">
                        <a:avLst/>
                      </a:prstGeom>
                    </p:spPr>
                  </p:pic>
                </p:oleObj>
              </mc:Fallback>
            </mc:AlternateContent>
          </a:graphicData>
        </a:graphic>
      </p:graphicFrame>
      <p:graphicFrame>
        <p:nvGraphicFramePr>
          <p:cNvPr id="14" name="Oggetto 13"/>
          <p:cNvGraphicFramePr>
            <a:graphicFrameLocks noChangeAspect="1"/>
          </p:cNvGraphicFramePr>
          <p:nvPr>
            <p:extLst>
              <p:ext uri="{D42A27DB-BD31-4B8C-83A1-F6EECF244321}">
                <p14:modId xmlns:p14="http://schemas.microsoft.com/office/powerpoint/2010/main" val="3239555828"/>
              </p:ext>
            </p:extLst>
          </p:nvPr>
        </p:nvGraphicFramePr>
        <p:xfrm>
          <a:off x="4660900" y="3781426"/>
          <a:ext cx="5165670" cy="2895600"/>
        </p:xfrm>
        <a:graphic>
          <a:graphicData uri="http://schemas.openxmlformats.org/presentationml/2006/ole">
            <mc:AlternateContent xmlns:mc="http://schemas.openxmlformats.org/markup-compatibility/2006">
              <mc:Choice xmlns:v="urn:schemas-microsoft-com:vml" Requires="v">
                <p:oleObj spid="_x0000_s2132" name="Documento" r:id="rId6" imgW="6502400" imgH="3644900" progId="Word.Document.12">
                  <p:link updateAutomatic="1"/>
                </p:oleObj>
              </mc:Choice>
              <mc:Fallback>
                <p:oleObj name="Documento" r:id="rId6" imgW="6502400" imgH="3644900" progId="Word.Document.12">
                  <p:link updateAutomatic="1"/>
                  <p:pic>
                    <p:nvPicPr>
                      <p:cNvPr id="0" name=""/>
                      <p:cNvPicPr/>
                      <p:nvPr/>
                    </p:nvPicPr>
                    <p:blipFill>
                      <a:blip r:embed="rId7"/>
                      <a:stretch>
                        <a:fillRect/>
                      </a:stretch>
                    </p:blipFill>
                    <p:spPr>
                      <a:xfrm>
                        <a:off x="4660900" y="3781426"/>
                        <a:ext cx="5165670" cy="2895600"/>
                      </a:xfrm>
                      <a:prstGeom prst="rect">
                        <a:avLst/>
                      </a:prstGeom>
                    </p:spPr>
                  </p:pic>
                </p:oleObj>
              </mc:Fallback>
            </mc:AlternateContent>
          </a:graphicData>
        </a:graphic>
      </p:graphicFrame>
      <p:sp>
        <p:nvSpPr>
          <p:cNvPr id="15" name="CasellaDiTesto 14"/>
          <p:cNvSpPr txBox="1"/>
          <p:nvPr/>
        </p:nvSpPr>
        <p:spPr>
          <a:xfrm>
            <a:off x="927099" y="809625"/>
            <a:ext cx="1138411" cy="369324"/>
          </a:xfrm>
          <a:prstGeom prst="rect">
            <a:avLst/>
          </a:prstGeom>
          <a:noFill/>
        </p:spPr>
        <p:txBody>
          <a:bodyPr wrap="none" lIns="91432" tIns="45716" rIns="91432" bIns="45716" rtlCol="0">
            <a:spAutoFit/>
          </a:bodyPr>
          <a:lstStyle/>
          <a:p>
            <a:r>
              <a:rPr lang="it-IT" dirty="0" smtClean="0"/>
              <a:t>ITALIANO</a:t>
            </a:r>
            <a:endParaRPr lang="it-IT" dirty="0"/>
          </a:p>
        </p:txBody>
      </p:sp>
      <p:sp>
        <p:nvSpPr>
          <p:cNvPr id="16" name="CasellaDiTesto 15"/>
          <p:cNvSpPr txBox="1"/>
          <p:nvPr/>
        </p:nvSpPr>
        <p:spPr>
          <a:xfrm>
            <a:off x="4737100" y="3400426"/>
            <a:ext cx="1752599" cy="369324"/>
          </a:xfrm>
          <a:prstGeom prst="rect">
            <a:avLst/>
          </a:prstGeom>
          <a:noFill/>
        </p:spPr>
        <p:txBody>
          <a:bodyPr wrap="square" lIns="91432" tIns="45716" rIns="91432" bIns="45716" rtlCol="0">
            <a:spAutoFit/>
          </a:bodyPr>
          <a:lstStyle/>
          <a:p>
            <a:r>
              <a:rPr lang="it-IT" dirty="0" smtClean="0"/>
              <a:t>MATEMATICA</a:t>
            </a:r>
            <a:endParaRPr lang="it-IT" dirty="0"/>
          </a:p>
        </p:txBody>
      </p:sp>
      <p:sp>
        <p:nvSpPr>
          <p:cNvPr id="3" name="CasellaDiTesto 2"/>
          <p:cNvSpPr txBox="1"/>
          <p:nvPr/>
        </p:nvSpPr>
        <p:spPr>
          <a:xfrm>
            <a:off x="850900" y="4086225"/>
            <a:ext cx="3276600" cy="1477328"/>
          </a:xfrm>
          <a:prstGeom prst="rect">
            <a:avLst/>
          </a:prstGeom>
          <a:noFill/>
        </p:spPr>
        <p:txBody>
          <a:bodyPr wrap="square" rtlCol="0">
            <a:spAutoFit/>
          </a:bodyPr>
          <a:lstStyle/>
          <a:p>
            <a:r>
              <a:rPr lang="it-IT" dirty="0" smtClean="0"/>
              <a:t>Per gli anni 2015/2016 e 2016/2017 si registra un andamento positivo delle prove sia di Italiano che di Matematica</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165100" y="809626"/>
            <a:ext cx="5651184" cy="3324225"/>
          </a:xfrm>
          <a:prstGeom prst="rect">
            <a:avLst/>
          </a:prstGeom>
        </p:spPr>
      </p:pic>
      <p:pic>
        <p:nvPicPr>
          <p:cNvPr id="5" name="Immagine 4"/>
          <p:cNvPicPr>
            <a:picLocks noChangeAspect="1"/>
          </p:cNvPicPr>
          <p:nvPr/>
        </p:nvPicPr>
        <p:blipFill>
          <a:blip r:embed="rId4"/>
          <a:stretch>
            <a:fillRect/>
          </a:stretch>
        </p:blipFill>
        <p:spPr>
          <a:xfrm>
            <a:off x="5270500" y="3857625"/>
            <a:ext cx="5311140" cy="3124200"/>
          </a:xfrm>
          <a:prstGeom prst="rect">
            <a:avLst/>
          </a:prstGeom>
        </p:spPr>
      </p:pic>
      <p:sp>
        <p:nvSpPr>
          <p:cNvPr id="6" name="CasellaDiTesto 5"/>
          <p:cNvSpPr txBox="1"/>
          <p:nvPr/>
        </p:nvSpPr>
        <p:spPr>
          <a:xfrm>
            <a:off x="5331668" y="1495425"/>
            <a:ext cx="4562013" cy="923322"/>
          </a:xfrm>
          <a:prstGeom prst="rect">
            <a:avLst/>
          </a:prstGeom>
          <a:noFill/>
        </p:spPr>
        <p:txBody>
          <a:bodyPr wrap="none" lIns="91432" tIns="45716" rIns="91432" bIns="45716" rtlCol="0">
            <a:spAutoFit/>
          </a:bodyPr>
          <a:lstStyle/>
          <a:p>
            <a:pPr algn="ctr"/>
            <a:r>
              <a:rPr lang="it-IT" dirty="0" smtClean="0">
                <a:solidFill>
                  <a:srgbClr val="FF0000"/>
                </a:solidFill>
              </a:rPr>
              <a:t>GRAFICI PROVA DI ITALIANO E MATEMATICA</a:t>
            </a:r>
          </a:p>
          <a:p>
            <a:pPr algn="ctr"/>
            <a:r>
              <a:rPr lang="it-IT" dirty="0" smtClean="0">
                <a:solidFill>
                  <a:srgbClr val="FF0000"/>
                </a:solidFill>
              </a:rPr>
              <a:t>CLASSI QUINTE </a:t>
            </a:r>
          </a:p>
          <a:p>
            <a:pPr algn="ctr"/>
            <a:r>
              <a:rPr lang="it-IT" dirty="0" smtClean="0">
                <a:solidFill>
                  <a:srgbClr val="FF0000"/>
                </a:solidFill>
              </a:rPr>
              <a:t>SCUOLA PRIMARIA</a:t>
            </a:r>
            <a:endParaRPr lang="it-IT"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74900" y="200026"/>
            <a:ext cx="5346700" cy="923330"/>
          </a:xfrm>
          <a:prstGeom prst="rect">
            <a:avLst/>
          </a:prstGeom>
        </p:spPr>
        <p:txBody>
          <a:bodyPr lIns="91432" tIns="45716" rIns="91432" bIns="45716">
            <a:spAutoFit/>
          </a:bodyPr>
          <a:lstStyle/>
          <a:p>
            <a:r>
              <a:rPr lang="it-IT" b="1" dirty="0" smtClean="0">
                <a:solidFill>
                  <a:srgbClr val="FF0000"/>
                </a:solidFill>
              </a:rPr>
              <a:t>DISTRIBUZIONE DEGLI STUDENTI PER LIVELLI DI APPRENDIMENTO </a:t>
            </a:r>
          </a:p>
          <a:p>
            <a:r>
              <a:rPr lang="it-IT" b="1" dirty="0" smtClean="0">
                <a:solidFill>
                  <a:srgbClr val="FF0000"/>
                </a:solidFill>
              </a:rPr>
              <a:t>CLASSI V SCUOLA PRIMARIA</a:t>
            </a:r>
            <a:endParaRPr lang="it-IT" b="1" dirty="0">
              <a:solidFill>
                <a:srgbClr val="FF0000"/>
              </a:solidFill>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2138642484"/>
              </p:ext>
            </p:extLst>
          </p:nvPr>
        </p:nvGraphicFramePr>
        <p:xfrm>
          <a:off x="546100" y="1266825"/>
          <a:ext cx="5280145" cy="2743201"/>
        </p:xfrm>
        <a:graphic>
          <a:graphicData uri="http://schemas.openxmlformats.org/presentationml/2006/ole">
            <mc:AlternateContent xmlns:mc="http://schemas.openxmlformats.org/markup-compatibility/2006">
              <mc:Choice xmlns:v="urn:schemas-microsoft-com:vml" Requires="v">
                <p:oleObj spid="_x0000_s5186" name="Documento" r:id="rId3" imgW="6502400" imgH="3378200" progId="Word.Document.12">
                  <p:link updateAutomatic="1"/>
                </p:oleObj>
              </mc:Choice>
              <mc:Fallback>
                <p:oleObj name="Documento" r:id="rId3" imgW="6502400" imgH="3378200" progId="Word.Document.12">
                  <p:link updateAutomatic="1"/>
                  <p:pic>
                    <p:nvPicPr>
                      <p:cNvPr id="0" name=""/>
                      <p:cNvPicPr/>
                      <p:nvPr/>
                    </p:nvPicPr>
                    <p:blipFill>
                      <a:blip r:embed="rId4"/>
                      <a:stretch>
                        <a:fillRect/>
                      </a:stretch>
                    </p:blipFill>
                    <p:spPr>
                      <a:xfrm>
                        <a:off x="546100" y="1266825"/>
                        <a:ext cx="5280145" cy="2743201"/>
                      </a:xfrm>
                      <a:prstGeom prst="rect">
                        <a:avLst/>
                      </a:prstGeom>
                    </p:spPr>
                  </p:pic>
                </p:oleObj>
              </mc:Fallback>
            </mc:AlternateContent>
          </a:graphicData>
        </a:graphic>
      </p:graphicFrame>
      <p:sp>
        <p:nvSpPr>
          <p:cNvPr id="4" name="CasellaDiTesto 3"/>
          <p:cNvSpPr txBox="1"/>
          <p:nvPr/>
        </p:nvSpPr>
        <p:spPr>
          <a:xfrm>
            <a:off x="5575300" y="1952625"/>
            <a:ext cx="2286000" cy="369324"/>
          </a:xfrm>
          <a:prstGeom prst="rect">
            <a:avLst/>
          </a:prstGeom>
          <a:noFill/>
        </p:spPr>
        <p:txBody>
          <a:bodyPr wrap="square" lIns="91432" tIns="45716" rIns="91432" bIns="45716" rtlCol="0">
            <a:spAutoFit/>
          </a:bodyPr>
          <a:lstStyle/>
          <a:p>
            <a:r>
              <a:rPr lang="it-IT" dirty="0" smtClean="0"/>
              <a:t>ITALIANO</a:t>
            </a:r>
            <a:endParaRPr lang="it-IT" dirty="0"/>
          </a:p>
        </p:txBody>
      </p:sp>
      <p:sp>
        <p:nvSpPr>
          <p:cNvPr id="6" name="CasellaDiTesto 5"/>
          <p:cNvSpPr txBox="1"/>
          <p:nvPr/>
        </p:nvSpPr>
        <p:spPr>
          <a:xfrm>
            <a:off x="2679700" y="4467225"/>
            <a:ext cx="2667000" cy="369332"/>
          </a:xfrm>
          <a:prstGeom prst="rect">
            <a:avLst/>
          </a:prstGeom>
          <a:noFill/>
        </p:spPr>
        <p:txBody>
          <a:bodyPr wrap="square" lIns="91432" tIns="45716" rIns="91432" bIns="45716" rtlCol="0">
            <a:spAutoFit/>
          </a:bodyPr>
          <a:lstStyle/>
          <a:p>
            <a:r>
              <a:rPr lang="it-IT" dirty="0" smtClean="0"/>
              <a:t>MATEMATICA</a:t>
            </a:r>
            <a:endParaRPr lang="it-IT" dirty="0"/>
          </a:p>
        </p:txBody>
      </p:sp>
      <p:graphicFrame>
        <p:nvGraphicFramePr>
          <p:cNvPr id="7" name="Oggetto 6"/>
          <p:cNvGraphicFramePr>
            <a:graphicFrameLocks noChangeAspect="1"/>
          </p:cNvGraphicFramePr>
          <p:nvPr>
            <p:extLst>
              <p:ext uri="{D42A27DB-BD31-4B8C-83A1-F6EECF244321}">
                <p14:modId xmlns:p14="http://schemas.microsoft.com/office/powerpoint/2010/main" val="3607039062"/>
              </p:ext>
            </p:extLst>
          </p:nvPr>
        </p:nvGraphicFramePr>
        <p:xfrm>
          <a:off x="4813300" y="4162426"/>
          <a:ext cx="4622800" cy="2600325"/>
        </p:xfrm>
        <a:graphic>
          <a:graphicData uri="http://schemas.openxmlformats.org/presentationml/2006/ole">
            <mc:AlternateContent xmlns:mc="http://schemas.openxmlformats.org/markup-compatibility/2006">
              <mc:Choice xmlns:v="urn:schemas-microsoft-com:vml" Requires="v">
                <p:oleObj spid="_x0000_s5187" name="Documento" r:id="rId5" imgW="6502400" imgH="3657600" progId="Word.Document.12">
                  <p:link updateAutomatic="1"/>
                </p:oleObj>
              </mc:Choice>
              <mc:Fallback>
                <p:oleObj name="Documento" r:id="rId5" imgW="6502400" imgH="3657600" progId="Word.Document.12">
                  <p:link updateAutomatic="1"/>
                  <p:pic>
                    <p:nvPicPr>
                      <p:cNvPr id="0" name=""/>
                      <p:cNvPicPr/>
                      <p:nvPr/>
                    </p:nvPicPr>
                    <p:blipFill>
                      <a:blip r:embed="rId6"/>
                      <a:stretch>
                        <a:fillRect/>
                      </a:stretch>
                    </p:blipFill>
                    <p:spPr>
                      <a:xfrm>
                        <a:off x="4813300" y="4162426"/>
                        <a:ext cx="4622800" cy="2600325"/>
                      </a:xfrm>
                      <a:prstGeom prst="rect">
                        <a:avLst/>
                      </a:prstGeom>
                    </p:spPr>
                  </p:pic>
                </p:oleObj>
              </mc:Fallback>
            </mc:AlternateContent>
          </a:graphicData>
        </a:graphic>
      </p:graphicFrame>
      <p:sp>
        <p:nvSpPr>
          <p:cNvPr id="8" name="CasellaDiTesto 7"/>
          <p:cNvSpPr txBox="1"/>
          <p:nvPr/>
        </p:nvSpPr>
        <p:spPr>
          <a:xfrm>
            <a:off x="6718301" y="1571625"/>
            <a:ext cx="3657600" cy="1231098"/>
          </a:xfrm>
          <a:prstGeom prst="rect">
            <a:avLst/>
          </a:prstGeom>
          <a:noFill/>
        </p:spPr>
        <p:txBody>
          <a:bodyPr wrap="square" lIns="91432" tIns="45716" rIns="91432" bIns="45716" rtlCol="0">
            <a:spAutoFit/>
          </a:bodyPr>
          <a:lstStyle/>
          <a:p>
            <a:r>
              <a:rPr lang="it-IT" sz="1400" dirty="0"/>
              <a:t>La distribuzione degli alunni di livello 1 è al di sotto nella media regionale, mentre la percentuale di studenti di livello 5 è nella media regionale. Risulta elevata la percentuale di studenti di livello 2 e 3</a:t>
            </a:r>
            <a:r>
              <a:rPr lang="it-IT" dirty="0" smtClean="0"/>
              <a:t>.</a:t>
            </a:r>
            <a:endParaRPr lang="it-IT" dirty="0"/>
          </a:p>
        </p:txBody>
      </p:sp>
      <p:sp>
        <p:nvSpPr>
          <p:cNvPr id="9" name="CasellaDiTesto 8"/>
          <p:cNvSpPr txBox="1"/>
          <p:nvPr/>
        </p:nvSpPr>
        <p:spPr>
          <a:xfrm>
            <a:off x="698500" y="4848225"/>
            <a:ext cx="2819400" cy="1600430"/>
          </a:xfrm>
          <a:prstGeom prst="rect">
            <a:avLst/>
          </a:prstGeom>
          <a:noFill/>
        </p:spPr>
        <p:txBody>
          <a:bodyPr wrap="square" lIns="91432" tIns="45716" rIns="91432" bIns="45716" rtlCol="0">
            <a:spAutoFit/>
          </a:bodyPr>
          <a:lstStyle/>
          <a:p>
            <a:r>
              <a:rPr lang="it-IT" sz="1400" dirty="0"/>
              <a:t>La distribuzione degli alunni di livello 1 è al di sotto nella media regionale, </a:t>
            </a:r>
            <a:r>
              <a:rPr lang="it-IT" sz="1400" dirty="0"/>
              <a:t> </a:t>
            </a:r>
            <a:r>
              <a:rPr lang="it-IT" sz="1400" dirty="0"/>
              <a:t>la percentuale di studenti di livello </a:t>
            </a:r>
            <a:r>
              <a:rPr lang="it-IT" sz="1400" dirty="0"/>
              <a:t>5 è superiore  </a:t>
            </a:r>
            <a:r>
              <a:rPr lang="it-IT" sz="1400" dirty="0"/>
              <a:t>a</a:t>
            </a:r>
            <a:r>
              <a:rPr lang="it-IT" sz="1400" dirty="0"/>
              <a:t>lla </a:t>
            </a:r>
            <a:r>
              <a:rPr lang="it-IT" sz="1400" dirty="0"/>
              <a:t>media regionale. Risulta elevata la percentuale di studenti di livello </a:t>
            </a:r>
            <a:r>
              <a:rPr lang="it-IT" sz="1400" dirty="0"/>
              <a:t>3 e 4 .</a:t>
            </a:r>
            <a:endParaRPr lang="it-IT" sz="1400" dirty="0"/>
          </a:p>
        </p:txBody>
      </p:sp>
    </p:spTree>
    <p:extLst>
      <p:ext uri="{BB962C8B-B14F-4D97-AF65-F5344CB8AC3E}">
        <p14:creationId xmlns:p14="http://schemas.microsoft.com/office/powerpoint/2010/main" val="30749438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413500" y="1419225"/>
            <a:ext cx="4191000" cy="1722225"/>
          </a:xfrm>
          <a:prstGeom prst="rect">
            <a:avLst/>
          </a:prstGeom>
        </p:spPr>
        <p:txBody>
          <a:bodyPr vert="horz" wrap="square" lIns="0" tIns="0" rIns="0" bIns="0" rtlCol="0">
            <a:spAutoFit/>
          </a:bodyPr>
          <a:lstStyle/>
          <a:p>
            <a:pPr marL="610816" marR="5080" indent="-598752" algn="ctr">
              <a:lnSpc>
                <a:spcPct val="101800"/>
              </a:lnSpc>
            </a:pPr>
            <a:r>
              <a:rPr lang="pt-BR" sz="2200" b="1" spc="-5" dirty="0">
                <a:solidFill>
                  <a:srgbClr val="FF0000"/>
                </a:solidFill>
                <a:cs typeface="Calibri"/>
              </a:rPr>
              <a:t>ANDAMENT</a:t>
            </a:r>
            <a:r>
              <a:rPr lang="pt-BR" sz="2200" b="1" dirty="0">
                <a:solidFill>
                  <a:srgbClr val="FF0000"/>
                </a:solidFill>
                <a:cs typeface="Calibri"/>
              </a:rPr>
              <a:t>O</a:t>
            </a:r>
            <a:r>
              <a:rPr lang="pt-BR" sz="2200" b="1" spc="-5" dirty="0">
                <a:solidFill>
                  <a:srgbClr val="FF0000"/>
                </a:solidFill>
                <a:cs typeface="Calibri"/>
              </a:rPr>
              <a:t> NEGL</a:t>
            </a:r>
            <a:r>
              <a:rPr lang="pt-BR" sz="2200" b="1" dirty="0">
                <a:solidFill>
                  <a:srgbClr val="FF0000"/>
                </a:solidFill>
                <a:cs typeface="Calibri"/>
              </a:rPr>
              <a:t>I</a:t>
            </a:r>
            <a:r>
              <a:rPr lang="pt-BR" sz="2200" b="1" spc="-5" dirty="0">
                <a:solidFill>
                  <a:srgbClr val="FF0000"/>
                </a:solidFill>
                <a:cs typeface="Calibri"/>
              </a:rPr>
              <a:t> ULTIM</a:t>
            </a:r>
            <a:r>
              <a:rPr lang="pt-BR" sz="2200" b="1" dirty="0">
                <a:solidFill>
                  <a:srgbClr val="FF0000"/>
                </a:solidFill>
                <a:cs typeface="Calibri"/>
              </a:rPr>
              <a:t>I</a:t>
            </a:r>
            <a:r>
              <a:rPr lang="pt-BR" sz="2200" b="1" spc="-5" dirty="0">
                <a:solidFill>
                  <a:srgbClr val="FF0000"/>
                </a:solidFill>
                <a:cs typeface="Calibri"/>
              </a:rPr>
              <a:t> </a:t>
            </a:r>
            <a:endParaRPr lang="pt-BR" sz="2200" b="1" spc="-5" dirty="0">
              <a:solidFill>
                <a:srgbClr val="FF0000"/>
              </a:solidFill>
              <a:cs typeface="Calibri"/>
            </a:endParaRPr>
          </a:p>
          <a:p>
            <a:pPr marL="610816" marR="5080" indent="-598752" algn="ctr">
              <a:lnSpc>
                <a:spcPct val="101800"/>
              </a:lnSpc>
            </a:pPr>
            <a:r>
              <a:rPr lang="pt-BR" sz="2200" b="1" spc="-5" dirty="0">
                <a:solidFill>
                  <a:srgbClr val="FF0000"/>
                </a:solidFill>
                <a:cs typeface="Calibri"/>
              </a:rPr>
              <a:t>ANN</a:t>
            </a:r>
            <a:r>
              <a:rPr lang="pt-BR" sz="2200" b="1" dirty="0">
                <a:solidFill>
                  <a:srgbClr val="FF0000"/>
                </a:solidFill>
                <a:cs typeface="Calibri"/>
              </a:rPr>
              <a:t>I</a:t>
            </a:r>
            <a:r>
              <a:rPr lang="pt-BR" sz="2200" b="1" spc="-5" dirty="0">
                <a:solidFill>
                  <a:srgbClr val="FF0000"/>
                </a:solidFill>
                <a:cs typeface="Calibri"/>
              </a:rPr>
              <a:t> </a:t>
            </a:r>
            <a:r>
              <a:rPr lang="pt-BR" sz="2200" b="1" spc="-5" dirty="0">
                <a:solidFill>
                  <a:srgbClr val="FF0000"/>
                </a:solidFill>
                <a:cs typeface="Calibri"/>
              </a:rPr>
              <a:t>SCOLASTICI</a:t>
            </a:r>
            <a:endParaRPr lang="pt-BR" sz="2200" dirty="0">
              <a:solidFill>
                <a:srgbClr val="FF0000"/>
              </a:solidFill>
              <a:cs typeface="Calibri"/>
            </a:endParaRPr>
          </a:p>
          <a:p>
            <a:pPr marL="610816" marR="5080" indent="-598752" algn="ctr">
              <a:lnSpc>
                <a:spcPct val="101800"/>
              </a:lnSpc>
            </a:pPr>
            <a:r>
              <a:rPr sz="2200" b="1" spc="-5" dirty="0">
                <a:solidFill>
                  <a:srgbClr val="FF0000"/>
                </a:solidFill>
                <a:latin typeface="Calibri"/>
                <a:cs typeface="Calibri"/>
              </a:rPr>
              <a:t>SCUOL</a:t>
            </a:r>
            <a:r>
              <a:rPr sz="2200" b="1" dirty="0">
                <a:solidFill>
                  <a:srgbClr val="FF0000"/>
                </a:solidFill>
                <a:latin typeface="Calibri"/>
                <a:cs typeface="Calibri"/>
              </a:rPr>
              <a:t>A</a:t>
            </a:r>
            <a:r>
              <a:rPr sz="2200" b="1" spc="-5" dirty="0">
                <a:solidFill>
                  <a:srgbClr val="FF0000"/>
                </a:solidFill>
                <a:latin typeface="Calibri"/>
                <a:cs typeface="Calibri"/>
              </a:rPr>
              <a:t> </a:t>
            </a:r>
            <a:r>
              <a:rPr sz="2200" b="1" dirty="0">
                <a:solidFill>
                  <a:srgbClr val="FF0000"/>
                </a:solidFill>
                <a:latin typeface="Calibri"/>
                <a:cs typeface="Calibri"/>
              </a:rPr>
              <a:t>SECONDARIA</a:t>
            </a:r>
            <a:r>
              <a:rPr sz="2200" b="1" spc="-10" dirty="0">
                <a:solidFill>
                  <a:srgbClr val="FF0000"/>
                </a:solidFill>
                <a:latin typeface="Calibri"/>
                <a:cs typeface="Calibri"/>
              </a:rPr>
              <a:t> </a:t>
            </a:r>
            <a:endParaRPr lang="it-IT" sz="2200" b="1" spc="-10" dirty="0">
              <a:solidFill>
                <a:srgbClr val="FF0000"/>
              </a:solidFill>
              <a:latin typeface="Calibri"/>
              <a:cs typeface="Calibri"/>
            </a:endParaRPr>
          </a:p>
          <a:p>
            <a:pPr marL="610816" marR="5080" indent="-598752" algn="ctr">
              <a:lnSpc>
                <a:spcPct val="101800"/>
              </a:lnSpc>
            </a:pPr>
            <a:r>
              <a:rPr sz="2200" b="1" spc="-5" dirty="0">
                <a:solidFill>
                  <a:srgbClr val="FF0000"/>
                </a:solidFill>
                <a:latin typeface="Calibri"/>
                <a:cs typeface="Calibri"/>
              </a:rPr>
              <a:t>D</a:t>
            </a:r>
            <a:r>
              <a:rPr sz="2200" b="1" dirty="0">
                <a:solidFill>
                  <a:srgbClr val="FF0000"/>
                </a:solidFill>
                <a:latin typeface="Calibri"/>
                <a:cs typeface="Calibri"/>
              </a:rPr>
              <a:t>I</a:t>
            </a:r>
            <a:r>
              <a:rPr sz="2200" b="1" spc="-5" dirty="0">
                <a:solidFill>
                  <a:srgbClr val="FF0000"/>
                </a:solidFill>
                <a:latin typeface="Calibri"/>
                <a:cs typeface="Calibri"/>
              </a:rPr>
              <a:t> </a:t>
            </a:r>
            <a:r>
              <a:rPr sz="2200" b="1" spc="-5" dirty="0">
                <a:solidFill>
                  <a:srgbClr val="FF0000"/>
                </a:solidFill>
                <a:latin typeface="Calibri"/>
                <a:cs typeface="Calibri"/>
              </a:rPr>
              <a:t>PRIM</a:t>
            </a:r>
            <a:r>
              <a:rPr sz="2200" b="1" dirty="0">
                <a:solidFill>
                  <a:srgbClr val="FF0000"/>
                </a:solidFill>
                <a:latin typeface="Calibri"/>
                <a:cs typeface="Calibri"/>
              </a:rPr>
              <a:t>O </a:t>
            </a:r>
            <a:r>
              <a:rPr sz="2200" b="1" spc="-5" dirty="0">
                <a:solidFill>
                  <a:srgbClr val="FF0000"/>
                </a:solidFill>
                <a:latin typeface="Calibri"/>
                <a:cs typeface="Calibri"/>
              </a:rPr>
              <a:t>GRAD</a:t>
            </a:r>
            <a:r>
              <a:rPr sz="2200" b="1" dirty="0">
                <a:solidFill>
                  <a:srgbClr val="FF0000"/>
                </a:solidFill>
                <a:latin typeface="Calibri"/>
                <a:cs typeface="Calibri"/>
              </a:rPr>
              <a:t>O </a:t>
            </a:r>
            <a:endParaRPr lang="it-IT" sz="2200" b="1" dirty="0">
              <a:solidFill>
                <a:srgbClr val="FF0000"/>
              </a:solidFill>
              <a:latin typeface="Calibri"/>
              <a:cs typeface="Calibri"/>
            </a:endParaRPr>
          </a:p>
          <a:p>
            <a:pPr marL="610816" marR="5080" indent="-598752" algn="ctr">
              <a:lnSpc>
                <a:spcPct val="101800"/>
              </a:lnSpc>
            </a:pPr>
            <a:r>
              <a:rPr sz="2200" b="1" spc="-5" dirty="0">
                <a:solidFill>
                  <a:srgbClr val="FF0000"/>
                </a:solidFill>
                <a:latin typeface="Calibri"/>
                <a:cs typeface="Calibri"/>
              </a:rPr>
              <a:t>CLASS</a:t>
            </a:r>
            <a:r>
              <a:rPr sz="2200" b="1" dirty="0">
                <a:solidFill>
                  <a:srgbClr val="FF0000"/>
                </a:solidFill>
                <a:latin typeface="Calibri"/>
                <a:cs typeface="Calibri"/>
              </a:rPr>
              <a:t>I</a:t>
            </a:r>
            <a:r>
              <a:rPr sz="2200" b="1" spc="5" dirty="0">
                <a:solidFill>
                  <a:srgbClr val="FF0000"/>
                </a:solidFill>
                <a:latin typeface="Calibri"/>
                <a:cs typeface="Calibri"/>
              </a:rPr>
              <a:t> </a:t>
            </a:r>
            <a:r>
              <a:rPr sz="2200" b="1" dirty="0">
                <a:solidFill>
                  <a:srgbClr val="FF0000"/>
                </a:solidFill>
                <a:latin typeface="Calibri"/>
                <a:cs typeface="Calibri"/>
              </a:rPr>
              <a:t>TERZA </a:t>
            </a:r>
            <a:endParaRPr lang="it-IT" sz="2200" b="1" dirty="0">
              <a:solidFill>
                <a:srgbClr val="FF0000"/>
              </a:solidFill>
              <a:latin typeface="Calibri"/>
              <a:cs typeface="Calibri"/>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968538287"/>
              </p:ext>
            </p:extLst>
          </p:nvPr>
        </p:nvGraphicFramePr>
        <p:xfrm>
          <a:off x="241301" y="733426"/>
          <a:ext cx="6263081" cy="2667001"/>
        </p:xfrm>
        <a:graphic>
          <a:graphicData uri="http://schemas.openxmlformats.org/presentationml/2006/ole">
            <mc:AlternateContent xmlns:mc="http://schemas.openxmlformats.org/markup-compatibility/2006">
              <mc:Choice xmlns:v="urn:schemas-microsoft-com:vml" Requires="v">
                <p:oleObj spid="_x0000_s3149" name="Documento" r:id="rId4" imgW="7277100" imgH="3098800" progId="Word.Document.12">
                  <p:link updateAutomatic="1"/>
                </p:oleObj>
              </mc:Choice>
              <mc:Fallback>
                <p:oleObj name="Documento" r:id="rId4" imgW="7277100" imgH="3098800" progId="Word.Document.12">
                  <p:link updateAutomatic="1"/>
                  <p:pic>
                    <p:nvPicPr>
                      <p:cNvPr id="0" name=""/>
                      <p:cNvPicPr/>
                      <p:nvPr/>
                    </p:nvPicPr>
                    <p:blipFill>
                      <a:blip r:embed="rId5"/>
                      <a:stretch>
                        <a:fillRect/>
                      </a:stretch>
                    </p:blipFill>
                    <p:spPr>
                      <a:xfrm>
                        <a:off x="241301" y="733426"/>
                        <a:ext cx="6263081" cy="2667001"/>
                      </a:xfrm>
                      <a:prstGeom prst="rect">
                        <a:avLst/>
                      </a:prstGeom>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4002742875"/>
              </p:ext>
            </p:extLst>
          </p:nvPr>
        </p:nvGraphicFramePr>
        <p:xfrm>
          <a:off x="4508500" y="3781425"/>
          <a:ext cx="5727700" cy="3266490"/>
        </p:xfrm>
        <a:graphic>
          <a:graphicData uri="http://schemas.openxmlformats.org/presentationml/2006/ole">
            <mc:AlternateContent xmlns:mc="http://schemas.openxmlformats.org/markup-compatibility/2006">
              <mc:Choice xmlns:v="urn:schemas-microsoft-com:vml" Requires="v">
                <p:oleObj spid="_x0000_s3150" name="Documento" r:id="rId6" imgW="6413500" imgH="3657600" progId="Word.Document.12">
                  <p:link updateAutomatic="1"/>
                </p:oleObj>
              </mc:Choice>
              <mc:Fallback>
                <p:oleObj name="Documento" r:id="rId6" imgW="6413500" imgH="3657600" progId="Word.Document.12">
                  <p:link updateAutomatic="1"/>
                  <p:pic>
                    <p:nvPicPr>
                      <p:cNvPr id="0" name=""/>
                      <p:cNvPicPr/>
                      <p:nvPr/>
                    </p:nvPicPr>
                    <p:blipFill>
                      <a:blip r:embed="rId7"/>
                      <a:stretch>
                        <a:fillRect/>
                      </a:stretch>
                    </p:blipFill>
                    <p:spPr>
                      <a:xfrm>
                        <a:off x="4508500" y="3781425"/>
                        <a:ext cx="5727700" cy="3266490"/>
                      </a:xfrm>
                      <a:prstGeom prst="rect">
                        <a:avLst/>
                      </a:prstGeom>
                    </p:spPr>
                  </p:pic>
                </p:oleObj>
              </mc:Fallback>
            </mc:AlternateContent>
          </a:graphicData>
        </a:graphic>
      </p:graphicFrame>
      <p:sp>
        <p:nvSpPr>
          <p:cNvPr id="8" name="CasellaDiTesto 7"/>
          <p:cNvSpPr txBox="1"/>
          <p:nvPr/>
        </p:nvSpPr>
        <p:spPr>
          <a:xfrm>
            <a:off x="393701" y="428625"/>
            <a:ext cx="1295399" cy="369332"/>
          </a:xfrm>
          <a:prstGeom prst="rect">
            <a:avLst/>
          </a:prstGeom>
          <a:noFill/>
        </p:spPr>
        <p:txBody>
          <a:bodyPr wrap="square" lIns="91432" tIns="45716" rIns="91432" bIns="45716" rtlCol="0">
            <a:spAutoFit/>
          </a:bodyPr>
          <a:lstStyle/>
          <a:p>
            <a:r>
              <a:rPr lang="it-IT" dirty="0" smtClean="0"/>
              <a:t>ITALIANO</a:t>
            </a:r>
            <a:endParaRPr lang="it-IT" dirty="0"/>
          </a:p>
        </p:txBody>
      </p:sp>
      <p:sp>
        <p:nvSpPr>
          <p:cNvPr id="9" name="CasellaDiTesto 8"/>
          <p:cNvSpPr txBox="1"/>
          <p:nvPr/>
        </p:nvSpPr>
        <p:spPr>
          <a:xfrm>
            <a:off x="4584701" y="3476626"/>
            <a:ext cx="2057400" cy="369332"/>
          </a:xfrm>
          <a:prstGeom prst="rect">
            <a:avLst/>
          </a:prstGeom>
          <a:noFill/>
        </p:spPr>
        <p:txBody>
          <a:bodyPr wrap="square" lIns="91432" tIns="45716" rIns="91432" bIns="45716" rtlCol="0">
            <a:spAutoFit/>
          </a:bodyPr>
          <a:lstStyle/>
          <a:p>
            <a:r>
              <a:rPr lang="it-IT" dirty="0" smtClean="0"/>
              <a:t>MATEMATICA</a:t>
            </a:r>
            <a:endParaRPr lang="it-IT" dirty="0"/>
          </a:p>
        </p:txBody>
      </p:sp>
      <p:sp>
        <p:nvSpPr>
          <p:cNvPr id="3" name="CasellaDiTesto 2"/>
          <p:cNvSpPr txBox="1"/>
          <p:nvPr/>
        </p:nvSpPr>
        <p:spPr>
          <a:xfrm>
            <a:off x="469901" y="3781425"/>
            <a:ext cx="3657600" cy="1815874"/>
          </a:xfrm>
          <a:prstGeom prst="rect">
            <a:avLst/>
          </a:prstGeom>
          <a:noFill/>
        </p:spPr>
        <p:txBody>
          <a:bodyPr wrap="square" lIns="91432" tIns="45716" rIns="91432" bIns="45716" rtlCol="0">
            <a:spAutoFit/>
          </a:bodyPr>
          <a:lstStyle/>
          <a:p>
            <a:r>
              <a:rPr lang="it-IT" sz="1400" dirty="0"/>
              <a:t>I risultati della prova di Italiano per quest’anno scolastico mostrano un </a:t>
            </a:r>
            <a:r>
              <a:rPr lang="it-IT" sz="1400" dirty="0" err="1"/>
              <a:t>trand</a:t>
            </a:r>
            <a:r>
              <a:rPr lang="it-IT" sz="1400" dirty="0"/>
              <a:t> stabile se paragonati alla media regionale e del Sud, mentre per la media nazionale si nota una lieve calo.</a:t>
            </a:r>
          </a:p>
          <a:p>
            <a:r>
              <a:rPr lang="it-IT" sz="1400" dirty="0"/>
              <a:t>Per la prova di </a:t>
            </a:r>
            <a:r>
              <a:rPr lang="it-IT" sz="1400" dirty="0" err="1"/>
              <a:t>Matematcva</a:t>
            </a:r>
            <a:r>
              <a:rPr lang="it-IT" sz="1400" dirty="0"/>
              <a:t> il </a:t>
            </a:r>
            <a:r>
              <a:rPr lang="it-IT" sz="1400" dirty="0" err="1"/>
              <a:t>trand</a:t>
            </a:r>
            <a:r>
              <a:rPr lang="it-IT" sz="1400" dirty="0"/>
              <a:t> risulta mantenersi positivo anche per quest’anno scolastico.</a:t>
            </a:r>
            <a:endParaRPr lang="it-IT" sz="14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393699" y="581025"/>
            <a:ext cx="5595453" cy="3352801"/>
          </a:xfrm>
          <a:prstGeom prst="rect">
            <a:avLst/>
          </a:prstGeom>
        </p:spPr>
      </p:pic>
      <p:pic>
        <p:nvPicPr>
          <p:cNvPr id="4" name="Immagine 3"/>
          <p:cNvPicPr>
            <a:picLocks noChangeAspect="1"/>
          </p:cNvPicPr>
          <p:nvPr/>
        </p:nvPicPr>
        <p:blipFill>
          <a:blip r:embed="rId4"/>
          <a:stretch>
            <a:fillRect/>
          </a:stretch>
        </p:blipFill>
        <p:spPr>
          <a:xfrm>
            <a:off x="4812792" y="3933825"/>
            <a:ext cx="5563108" cy="3333422"/>
          </a:xfrm>
          <a:prstGeom prst="rect">
            <a:avLst/>
          </a:prstGeom>
        </p:spPr>
      </p:pic>
      <p:sp>
        <p:nvSpPr>
          <p:cNvPr id="5" name="CasellaDiTesto 4"/>
          <p:cNvSpPr txBox="1"/>
          <p:nvPr/>
        </p:nvSpPr>
        <p:spPr>
          <a:xfrm>
            <a:off x="6337301" y="1571626"/>
            <a:ext cx="3124200" cy="923330"/>
          </a:xfrm>
          <a:prstGeom prst="rect">
            <a:avLst/>
          </a:prstGeom>
          <a:noFill/>
        </p:spPr>
        <p:txBody>
          <a:bodyPr wrap="square" lIns="91432" tIns="45716" rIns="91432" bIns="45716" rtlCol="0">
            <a:spAutoFit/>
          </a:bodyPr>
          <a:lstStyle/>
          <a:p>
            <a:pPr algn="ctr"/>
            <a:r>
              <a:rPr lang="it-IT" b="1" dirty="0" smtClean="0">
                <a:solidFill>
                  <a:srgbClr val="FF0000"/>
                </a:solidFill>
              </a:rPr>
              <a:t>GRAFICI DELLE PROVE </a:t>
            </a:r>
          </a:p>
          <a:p>
            <a:pPr algn="ctr"/>
            <a:r>
              <a:rPr lang="it-IT" b="1" dirty="0" smtClean="0">
                <a:solidFill>
                  <a:srgbClr val="FF0000"/>
                </a:solidFill>
              </a:rPr>
              <a:t>DI ITALIANO E MATEMATICA </a:t>
            </a:r>
          </a:p>
          <a:p>
            <a:pPr algn="ctr"/>
            <a:r>
              <a:rPr lang="it-IT" b="1" dirty="0" smtClean="0">
                <a:solidFill>
                  <a:srgbClr val="FF0000"/>
                </a:solidFill>
              </a:rPr>
              <a:t>CLASSI III</a:t>
            </a:r>
            <a:endParaRPr lang="it-IT" b="1" dirty="0">
              <a:solidFill>
                <a:srgbClr val="FF0000"/>
              </a:solidFill>
            </a:endParaRPr>
          </a:p>
        </p:txBody>
      </p:sp>
      <p:sp>
        <p:nvSpPr>
          <p:cNvPr id="7" name="CasellaDiTesto 6"/>
          <p:cNvSpPr txBox="1"/>
          <p:nvPr/>
        </p:nvSpPr>
        <p:spPr>
          <a:xfrm>
            <a:off x="927099" y="352425"/>
            <a:ext cx="1138411" cy="369324"/>
          </a:xfrm>
          <a:prstGeom prst="rect">
            <a:avLst/>
          </a:prstGeom>
          <a:noFill/>
        </p:spPr>
        <p:txBody>
          <a:bodyPr wrap="none" lIns="91432" tIns="45716" rIns="91432" bIns="45716" rtlCol="0">
            <a:spAutoFit/>
          </a:bodyPr>
          <a:lstStyle/>
          <a:p>
            <a:r>
              <a:rPr lang="it-IT" dirty="0" smtClean="0"/>
              <a:t>ITALIANO </a:t>
            </a:r>
            <a:endParaRPr lang="it-IT" dirty="0"/>
          </a:p>
        </p:txBody>
      </p:sp>
      <p:sp>
        <p:nvSpPr>
          <p:cNvPr id="8" name="CasellaDiTesto 7"/>
          <p:cNvSpPr txBox="1"/>
          <p:nvPr/>
        </p:nvSpPr>
        <p:spPr>
          <a:xfrm>
            <a:off x="5575301" y="3781425"/>
            <a:ext cx="1543996" cy="369324"/>
          </a:xfrm>
          <a:prstGeom prst="rect">
            <a:avLst/>
          </a:prstGeom>
          <a:noFill/>
        </p:spPr>
        <p:txBody>
          <a:bodyPr wrap="none" lIns="91432" tIns="45716" rIns="91432" bIns="45716" rtlCol="0">
            <a:spAutoFit/>
          </a:bodyPr>
          <a:lstStyle/>
          <a:p>
            <a:r>
              <a:rPr lang="it-IT" dirty="0" smtClean="0"/>
              <a:t>MATEMATICA</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7262" y="480123"/>
            <a:ext cx="9404984" cy="709297"/>
          </a:xfrm>
          <a:prstGeom prst="rect">
            <a:avLst/>
          </a:prstGeom>
        </p:spPr>
        <p:txBody>
          <a:bodyPr vert="horz" wrap="square" lIns="0" tIns="0" rIns="0" bIns="0" rtlCol="0">
            <a:spAutoFit/>
          </a:bodyPr>
          <a:lstStyle/>
          <a:p>
            <a:pPr marR="10794" algn="ctr"/>
            <a:r>
              <a:rPr sz="1600" b="1" u="heavy" spc="-5" dirty="0">
                <a:solidFill>
                  <a:srgbClr val="0000FF"/>
                </a:solidFill>
                <a:latin typeface="Calibri"/>
                <a:cs typeface="Calibri"/>
              </a:rPr>
              <a:t>PREMESSA</a:t>
            </a:r>
            <a:endParaRPr sz="1600" dirty="0">
              <a:latin typeface="Calibri"/>
              <a:cs typeface="Calibri"/>
            </a:endParaRPr>
          </a:p>
          <a:p>
            <a:pPr>
              <a:spcBef>
                <a:spcPts val="11"/>
              </a:spcBef>
            </a:pPr>
            <a:endParaRPr sz="1500" dirty="0">
              <a:latin typeface="Times New Roman"/>
              <a:cs typeface="Times New Roman"/>
            </a:endParaRPr>
          </a:p>
          <a:p>
            <a:pPr>
              <a:spcBef>
                <a:spcPts val="37"/>
              </a:spcBef>
            </a:pPr>
            <a:endParaRPr sz="1500" dirty="0">
              <a:latin typeface="Times New Roman"/>
              <a:cs typeface="Times New Roman"/>
            </a:endParaRPr>
          </a:p>
        </p:txBody>
      </p:sp>
      <p:sp>
        <p:nvSpPr>
          <p:cNvPr id="3" name="Rettangolo 2"/>
          <p:cNvSpPr/>
          <p:nvPr/>
        </p:nvSpPr>
        <p:spPr>
          <a:xfrm>
            <a:off x="698500" y="809625"/>
            <a:ext cx="9144000" cy="5782300"/>
          </a:xfrm>
          <a:prstGeom prst="rect">
            <a:avLst/>
          </a:prstGeom>
        </p:spPr>
        <p:txBody>
          <a:bodyPr wrap="square">
            <a:spAutoFit/>
          </a:bodyPr>
          <a:lstStyle/>
          <a:p>
            <a:pPr marL="12699" lvl="0" algn="just"/>
            <a:r>
              <a:rPr lang="it-IT" sz="1400" spc="-15" dirty="0">
                <a:solidFill>
                  <a:prstClr val="black"/>
                </a:solidFill>
                <a:latin typeface="Calibri"/>
                <a:cs typeface="Calibri"/>
              </a:rPr>
              <a:t>L’INVALS</a:t>
            </a:r>
            <a:r>
              <a:rPr lang="it-IT" sz="1400" spc="-5" dirty="0">
                <a:solidFill>
                  <a:prstClr val="black"/>
                </a:solidFill>
                <a:latin typeface="Calibri"/>
                <a:cs typeface="Calibri"/>
              </a:rPr>
              <a:t>I</a:t>
            </a:r>
            <a:r>
              <a:rPr lang="it-IT" sz="1400" spc="10" dirty="0">
                <a:solidFill>
                  <a:prstClr val="black"/>
                </a:solidFill>
                <a:latin typeface="Calibri"/>
                <a:cs typeface="Calibri"/>
              </a:rPr>
              <a:t> </a:t>
            </a:r>
            <a:r>
              <a:rPr lang="it-IT" sz="1400" spc="-10" dirty="0">
                <a:solidFill>
                  <a:prstClr val="black"/>
                </a:solidFill>
                <a:latin typeface="Calibri"/>
                <a:cs typeface="Calibri"/>
              </a:rPr>
              <a:t>è</a:t>
            </a:r>
            <a:r>
              <a:rPr lang="it-IT" sz="1400" dirty="0">
                <a:solidFill>
                  <a:prstClr val="black"/>
                </a:solidFill>
                <a:latin typeface="Calibri"/>
                <a:cs typeface="Calibri"/>
              </a:rPr>
              <a:t> </a:t>
            </a:r>
            <a:r>
              <a:rPr lang="it-IT" sz="1400" spc="-15" dirty="0">
                <a:solidFill>
                  <a:prstClr val="black"/>
                </a:solidFill>
                <a:latin typeface="Calibri"/>
                <a:cs typeface="Calibri"/>
              </a:rPr>
              <a:t>l’Ent</a:t>
            </a:r>
            <a:r>
              <a:rPr lang="it-IT" sz="1400" spc="-10" dirty="0">
                <a:solidFill>
                  <a:prstClr val="black"/>
                </a:solidFill>
                <a:latin typeface="Calibri"/>
                <a:cs typeface="Calibri"/>
              </a:rPr>
              <a:t>e</a:t>
            </a:r>
            <a:r>
              <a:rPr lang="it-IT" sz="1400" spc="10" dirty="0">
                <a:solidFill>
                  <a:prstClr val="black"/>
                </a:solidFill>
                <a:latin typeface="Calibri"/>
                <a:cs typeface="Calibri"/>
              </a:rPr>
              <a:t> </a:t>
            </a:r>
            <a:r>
              <a:rPr lang="it-IT" sz="1400" spc="-15" dirty="0">
                <a:solidFill>
                  <a:prstClr val="black"/>
                </a:solidFill>
                <a:latin typeface="Calibri"/>
                <a:cs typeface="Calibri"/>
              </a:rPr>
              <a:t>d</a:t>
            </a:r>
            <a:r>
              <a:rPr lang="it-IT" sz="1400" spc="-5" dirty="0">
                <a:solidFill>
                  <a:prstClr val="black"/>
                </a:solidFill>
                <a:latin typeface="Calibri"/>
                <a:cs typeface="Calibri"/>
              </a:rPr>
              <a:t>i</a:t>
            </a:r>
            <a:r>
              <a:rPr lang="it-IT" sz="1400" spc="5" dirty="0">
                <a:solidFill>
                  <a:prstClr val="black"/>
                </a:solidFill>
                <a:latin typeface="Calibri"/>
                <a:cs typeface="Calibri"/>
              </a:rPr>
              <a:t> </a:t>
            </a:r>
            <a:r>
              <a:rPr lang="it-IT" sz="1400" spc="-10" dirty="0">
                <a:solidFill>
                  <a:prstClr val="black"/>
                </a:solidFill>
                <a:latin typeface="Calibri"/>
                <a:cs typeface="Calibri"/>
              </a:rPr>
              <a:t>ricerca</a:t>
            </a:r>
            <a:r>
              <a:rPr lang="it-IT" sz="1400" dirty="0">
                <a:solidFill>
                  <a:prstClr val="black"/>
                </a:solidFill>
                <a:latin typeface="Calibri"/>
                <a:cs typeface="Calibri"/>
              </a:rPr>
              <a:t> </a:t>
            </a:r>
            <a:r>
              <a:rPr lang="it-IT" sz="1400" spc="-15" dirty="0">
                <a:solidFill>
                  <a:prstClr val="black"/>
                </a:solidFill>
                <a:latin typeface="Calibri"/>
                <a:cs typeface="Calibri"/>
              </a:rPr>
              <a:t>do</a:t>
            </a:r>
            <a:r>
              <a:rPr lang="it-IT" sz="1400" dirty="0">
                <a:solidFill>
                  <a:prstClr val="black"/>
                </a:solidFill>
                <a:latin typeface="Calibri"/>
                <a:cs typeface="Calibri"/>
              </a:rPr>
              <a:t>t</a:t>
            </a:r>
            <a:r>
              <a:rPr lang="it-IT" sz="1400" spc="-10" dirty="0">
                <a:solidFill>
                  <a:prstClr val="black"/>
                </a:solidFill>
                <a:latin typeface="Calibri"/>
                <a:cs typeface="Calibri"/>
              </a:rPr>
              <a:t>ato</a:t>
            </a:r>
            <a:r>
              <a:rPr lang="it-IT" sz="1400" dirty="0">
                <a:solidFill>
                  <a:prstClr val="black"/>
                </a:solidFill>
                <a:latin typeface="Calibri"/>
                <a:cs typeface="Calibri"/>
              </a:rPr>
              <a:t> </a:t>
            </a:r>
            <a:r>
              <a:rPr lang="it-IT" sz="1400" spc="-15" dirty="0">
                <a:solidFill>
                  <a:prstClr val="black"/>
                </a:solidFill>
                <a:latin typeface="Calibri"/>
                <a:cs typeface="Calibri"/>
              </a:rPr>
              <a:t>d</a:t>
            </a:r>
            <a:r>
              <a:rPr lang="it-IT" sz="1400" spc="-5" dirty="0">
                <a:solidFill>
                  <a:prstClr val="black"/>
                </a:solidFill>
                <a:latin typeface="Calibri"/>
                <a:cs typeface="Calibri"/>
              </a:rPr>
              <a:t>i </a:t>
            </a:r>
            <a:r>
              <a:rPr lang="it-IT" sz="1400" spc="-15" dirty="0">
                <a:solidFill>
                  <a:prstClr val="black"/>
                </a:solidFill>
                <a:latin typeface="Calibri"/>
                <a:cs typeface="Calibri"/>
              </a:rPr>
              <a:t>p</a:t>
            </a:r>
            <a:r>
              <a:rPr lang="it-IT" sz="1400" spc="-5" dirty="0">
                <a:solidFill>
                  <a:prstClr val="black"/>
                </a:solidFill>
                <a:latin typeface="Calibri"/>
                <a:cs typeface="Calibri"/>
              </a:rPr>
              <a:t>e</a:t>
            </a:r>
            <a:r>
              <a:rPr lang="it-IT" sz="1400" spc="-10" dirty="0">
                <a:solidFill>
                  <a:prstClr val="black"/>
                </a:solidFill>
                <a:latin typeface="Calibri"/>
                <a:cs typeface="Calibri"/>
              </a:rPr>
              <a:t>r</a:t>
            </a:r>
            <a:r>
              <a:rPr lang="it-IT" sz="1400" spc="-5" dirty="0">
                <a:solidFill>
                  <a:prstClr val="black"/>
                </a:solidFill>
                <a:latin typeface="Calibri"/>
                <a:cs typeface="Calibri"/>
              </a:rPr>
              <a:t>s</a:t>
            </a:r>
            <a:r>
              <a:rPr lang="it-IT" sz="1400" spc="-15" dirty="0">
                <a:solidFill>
                  <a:prstClr val="black"/>
                </a:solidFill>
                <a:latin typeface="Calibri"/>
                <a:cs typeface="Calibri"/>
              </a:rPr>
              <a:t>onalit</a:t>
            </a:r>
            <a:r>
              <a:rPr lang="it-IT" sz="1400" spc="-10" dirty="0">
                <a:solidFill>
                  <a:prstClr val="black"/>
                </a:solidFill>
                <a:latin typeface="Calibri"/>
                <a:cs typeface="Calibri"/>
              </a:rPr>
              <a:t>à</a:t>
            </a:r>
            <a:r>
              <a:rPr lang="it-IT" sz="1400" spc="5" dirty="0">
                <a:solidFill>
                  <a:prstClr val="black"/>
                </a:solidFill>
                <a:latin typeface="Calibri"/>
                <a:cs typeface="Calibri"/>
              </a:rPr>
              <a:t> </a:t>
            </a:r>
            <a:r>
              <a:rPr lang="it-IT" sz="1400" spc="-10" dirty="0">
                <a:solidFill>
                  <a:prstClr val="black"/>
                </a:solidFill>
                <a:latin typeface="Calibri"/>
                <a:cs typeface="Calibri"/>
              </a:rPr>
              <a:t>giuridica</a:t>
            </a:r>
            <a:r>
              <a:rPr lang="it-IT" sz="1400" dirty="0">
                <a:solidFill>
                  <a:prstClr val="black"/>
                </a:solidFill>
                <a:latin typeface="Calibri"/>
                <a:cs typeface="Calibri"/>
              </a:rPr>
              <a:t> </a:t>
            </a:r>
            <a:r>
              <a:rPr lang="it-IT" sz="1400" spc="-15" dirty="0">
                <a:solidFill>
                  <a:prstClr val="black"/>
                </a:solidFill>
                <a:latin typeface="Calibri"/>
                <a:cs typeface="Calibri"/>
              </a:rPr>
              <a:t>d</a:t>
            </a:r>
            <a:r>
              <a:rPr lang="it-IT" sz="1400" spc="-5" dirty="0">
                <a:solidFill>
                  <a:prstClr val="black"/>
                </a:solidFill>
                <a:latin typeface="Calibri"/>
                <a:cs typeface="Calibri"/>
              </a:rPr>
              <a:t>i</a:t>
            </a:r>
            <a:r>
              <a:rPr lang="it-IT" sz="1400" spc="5" dirty="0">
                <a:solidFill>
                  <a:prstClr val="black"/>
                </a:solidFill>
                <a:latin typeface="Calibri"/>
                <a:cs typeface="Calibri"/>
              </a:rPr>
              <a:t> </a:t>
            </a:r>
            <a:r>
              <a:rPr lang="it-IT" sz="1400" spc="-10" dirty="0">
                <a:solidFill>
                  <a:prstClr val="black"/>
                </a:solidFill>
                <a:latin typeface="Calibri"/>
                <a:cs typeface="Calibri"/>
              </a:rPr>
              <a:t>diritto</a:t>
            </a:r>
            <a:r>
              <a:rPr lang="it-IT" sz="1400" spc="10" dirty="0">
                <a:solidFill>
                  <a:prstClr val="black"/>
                </a:solidFill>
                <a:latin typeface="Calibri"/>
                <a:cs typeface="Calibri"/>
              </a:rPr>
              <a:t> </a:t>
            </a:r>
            <a:r>
              <a:rPr lang="it-IT" sz="1400" spc="-10" dirty="0">
                <a:solidFill>
                  <a:prstClr val="black"/>
                </a:solidFill>
                <a:latin typeface="Calibri"/>
                <a:cs typeface="Calibri"/>
              </a:rPr>
              <a:t>pubblico.</a:t>
            </a:r>
            <a:endParaRPr lang="it-IT" sz="1400" dirty="0">
              <a:solidFill>
                <a:prstClr val="black"/>
              </a:solidFill>
              <a:latin typeface="Calibri"/>
              <a:cs typeface="Calibri"/>
            </a:endParaRPr>
          </a:p>
          <a:p>
            <a:pPr lvl="0">
              <a:spcBef>
                <a:spcPts val="11"/>
              </a:spcBef>
            </a:pPr>
            <a:endParaRPr lang="it-IT" sz="1400" dirty="0">
              <a:solidFill>
                <a:prstClr val="black"/>
              </a:solidFill>
              <a:latin typeface="Times New Roman"/>
              <a:cs typeface="Times New Roman"/>
            </a:endParaRPr>
          </a:p>
          <a:p>
            <a:pPr marL="12699" marR="5080" lvl="0" algn="just">
              <a:lnSpc>
                <a:spcPct val="101800"/>
              </a:lnSpc>
            </a:pPr>
            <a:r>
              <a:rPr lang="it-IT" sz="1400" spc="-10" dirty="0">
                <a:solidFill>
                  <a:prstClr val="black"/>
                </a:solidFill>
                <a:latin typeface="Calibri"/>
                <a:cs typeface="Calibri"/>
              </a:rPr>
              <a:t>Sulla</a:t>
            </a:r>
            <a:r>
              <a:rPr lang="it-IT" sz="1400" spc="110" dirty="0">
                <a:solidFill>
                  <a:prstClr val="black"/>
                </a:solidFill>
                <a:latin typeface="Calibri"/>
                <a:cs typeface="Calibri"/>
              </a:rPr>
              <a:t> </a:t>
            </a:r>
            <a:r>
              <a:rPr lang="it-IT" sz="1400" spc="-15" dirty="0">
                <a:solidFill>
                  <a:prstClr val="black"/>
                </a:solidFill>
                <a:latin typeface="Calibri"/>
                <a:cs typeface="Calibri"/>
              </a:rPr>
              <a:t>bas</a:t>
            </a:r>
            <a:r>
              <a:rPr lang="it-IT" sz="1400" spc="-10" dirty="0">
                <a:solidFill>
                  <a:prstClr val="black"/>
                </a:solidFill>
                <a:latin typeface="Calibri"/>
                <a:cs typeface="Calibri"/>
              </a:rPr>
              <a:t>e</a:t>
            </a:r>
            <a:r>
              <a:rPr lang="it-IT" sz="1400" spc="114" dirty="0">
                <a:solidFill>
                  <a:prstClr val="black"/>
                </a:solidFill>
                <a:latin typeface="Calibri"/>
                <a:cs typeface="Calibri"/>
              </a:rPr>
              <a:t> </a:t>
            </a:r>
            <a:r>
              <a:rPr lang="it-IT" sz="1400" spc="-15" dirty="0">
                <a:solidFill>
                  <a:prstClr val="black"/>
                </a:solidFill>
                <a:latin typeface="Calibri"/>
                <a:cs typeface="Calibri"/>
              </a:rPr>
              <a:t>dell</a:t>
            </a:r>
            <a:r>
              <a:rPr lang="it-IT" sz="1400" spc="-10" dirty="0">
                <a:solidFill>
                  <a:prstClr val="black"/>
                </a:solidFill>
                <a:latin typeface="Calibri"/>
                <a:cs typeface="Calibri"/>
              </a:rPr>
              <a:t>e</a:t>
            </a:r>
            <a:r>
              <a:rPr lang="it-IT" sz="1400" spc="110" dirty="0">
                <a:solidFill>
                  <a:prstClr val="black"/>
                </a:solidFill>
                <a:latin typeface="Calibri"/>
                <a:cs typeface="Calibri"/>
              </a:rPr>
              <a:t> </a:t>
            </a:r>
            <a:r>
              <a:rPr lang="it-IT" sz="1400" spc="-10" dirty="0">
                <a:solidFill>
                  <a:prstClr val="black"/>
                </a:solidFill>
                <a:latin typeface="Calibri"/>
                <a:cs typeface="Calibri"/>
              </a:rPr>
              <a:t>vige</a:t>
            </a:r>
            <a:r>
              <a:rPr lang="it-IT" sz="1400" spc="-15" dirty="0">
                <a:solidFill>
                  <a:prstClr val="black"/>
                </a:solidFill>
                <a:latin typeface="Calibri"/>
                <a:cs typeface="Calibri"/>
              </a:rPr>
              <a:t>nt</a:t>
            </a:r>
            <a:r>
              <a:rPr lang="it-IT" sz="1400" dirty="0">
                <a:solidFill>
                  <a:prstClr val="black"/>
                </a:solidFill>
                <a:latin typeface="Calibri"/>
                <a:cs typeface="Calibri"/>
              </a:rPr>
              <a:t>i</a:t>
            </a:r>
            <a:r>
              <a:rPr lang="it-IT" sz="1400" spc="100" dirty="0">
                <a:solidFill>
                  <a:prstClr val="black"/>
                </a:solidFill>
                <a:latin typeface="Calibri"/>
                <a:cs typeface="Calibri"/>
              </a:rPr>
              <a:t> </a:t>
            </a:r>
            <a:r>
              <a:rPr lang="it-IT" sz="1400" spc="-15" dirty="0">
                <a:solidFill>
                  <a:prstClr val="black"/>
                </a:solidFill>
                <a:latin typeface="Calibri"/>
                <a:cs typeface="Calibri"/>
              </a:rPr>
              <a:t>Leg</a:t>
            </a:r>
            <a:r>
              <a:rPr lang="it-IT" sz="1400" dirty="0">
                <a:solidFill>
                  <a:prstClr val="black"/>
                </a:solidFill>
                <a:latin typeface="Calibri"/>
                <a:cs typeface="Calibri"/>
              </a:rPr>
              <a:t>g</a:t>
            </a:r>
            <a:r>
              <a:rPr lang="it-IT" sz="1400" spc="-10" dirty="0">
                <a:solidFill>
                  <a:prstClr val="black"/>
                </a:solidFill>
                <a:latin typeface="Calibri"/>
                <a:cs typeface="Calibri"/>
              </a:rPr>
              <a:t>i</a:t>
            </a:r>
            <a:r>
              <a:rPr lang="it-IT" sz="1400" spc="-5" dirty="0">
                <a:solidFill>
                  <a:prstClr val="black"/>
                </a:solidFill>
                <a:latin typeface="Calibri"/>
                <a:cs typeface="Calibri"/>
              </a:rPr>
              <a:t>,</a:t>
            </a:r>
            <a:r>
              <a:rPr lang="it-IT" sz="1400" spc="110" dirty="0">
                <a:solidFill>
                  <a:prstClr val="black"/>
                </a:solidFill>
                <a:latin typeface="Calibri"/>
                <a:cs typeface="Calibri"/>
              </a:rPr>
              <a:t> </a:t>
            </a:r>
            <a:r>
              <a:rPr lang="it-IT" sz="1400" spc="-10" dirty="0">
                <a:solidFill>
                  <a:prstClr val="black"/>
                </a:solidFill>
                <a:latin typeface="Calibri"/>
                <a:cs typeface="Calibri"/>
              </a:rPr>
              <a:t>che</a:t>
            </a:r>
            <a:r>
              <a:rPr lang="it-IT" sz="1400" spc="105" dirty="0">
                <a:solidFill>
                  <a:prstClr val="black"/>
                </a:solidFill>
                <a:latin typeface="Calibri"/>
                <a:cs typeface="Calibri"/>
              </a:rPr>
              <a:t> </a:t>
            </a:r>
            <a:r>
              <a:rPr lang="it-IT" sz="1400" spc="-15" dirty="0">
                <a:solidFill>
                  <a:prstClr val="black"/>
                </a:solidFill>
                <a:latin typeface="Calibri"/>
                <a:cs typeface="Calibri"/>
              </a:rPr>
              <a:t>son</a:t>
            </a:r>
            <a:r>
              <a:rPr lang="it-IT" sz="1400" spc="-10" dirty="0">
                <a:solidFill>
                  <a:prstClr val="black"/>
                </a:solidFill>
                <a:latin typeface="Calibri"/>
                <a:cs typeface="Calibri"/>
              </a:rPr>
              <a:t>o</a:t>
            </a:r>
            <a:r>
              <a:rPr lang="it-IT" sz="1400" spc="110" dirty="0">
                <a:solidFill>
                  <a:prstClr val="black"/>
                </a:solidFill>
                <a:latin typeface="Calibri"/>
                <a:cs typeface="Calibri"/>
              </a:rPr>
              <a:t> </a:t>
            </a:r>
            <a:r>
              <a:rPr lang="it-IT" sz="1400" spc="-15" dirty="0">
                <a:solidFill>
                  <a:prstClr val="black"/>
                </a:solidFill>
                <a:latin typeface="Calibri"/>
                <a:cs typeface="Calibri"/>
              </a:rPr>
              <a:t>frutt</a:t>
            </a:r>
            <a:r>
              <a:rPr lang="it-IT" sz="1400" spc="-10" dirty="0">
                <a:solidFill>
                  <a:prstClr val="black"/>
                </a:solidFill>
                <a:latin typeface="Calibri"/>
                <a:cs typeface="Calibri"/>
              </a:rPr>
              <a:t>o</a:t>
            </a:r>
            <a:r>
              <a:rPr lang="it-IT" sz="1400" spc="114" dirty="0">
                <a:solidFill>
                  <a:prstClr val="black"/>
                </a:solidFill>
                <a:latin typeface="Calibri"/>
                <a:cs typeface="Calibri"/>
              </a:rPr>
              <a:t> </a:t>
            </a:r>
            <a:r>
              <a:rPr lang="it-IT" sz="1400" spc="-15" dirty="0">
                <a:solidFill>
                  <a:prstClr val="black"/>
                </a:solidFill>
                <a:latin typeface="Calibri"/>
                <a:cs typeface="Calibri"/>
              </a:rPr>
              <a:t>d</a:t>
            </a:r>
            <a:r>
              <a:rPr lang="it-IT" sz="1400" spc="-5" dirty="0">
                <a:solidFill>
                  <a:prstClr val="black"/>
                </a:solidFill>
                <a:latin typeface="Calibri"/>
                <a:cs typeface="Calibri"/>
              </a:rPr>
              <a:t>i</a:t>
            </a:r>
            <a:r>
              <a:rPr lang="it-IT" sz="1400" spc="110" dirty="0">
                <a:solidFill>
                  <a:prstClr val="black"/>
                </a:solidFill>
                <a:latin typeface="Calibri"/>
                <a:cs typeface="Calibri"/>
              </a:rPr>
              <a:t> </a:t>
            </a:r>
            <a:r>
              <a:rPr lang="it-IT" sz="1400" spc="-10" dirty="0">
                <a:solidFill>
                  <a:prstClr val="black"/>
                </a:solidFill>
                <a:latin typeface="Calibri"/>
                <a:cs typeface="Calibri"/>
              </a:rPr>
              <a:t>un’evoluzione</a:t>
            </a:r>
            <a:r>
              <a:rPr lang="it-IT" sz="1400" spc="114" dirty="0">
                <a:solidFill>
                  <a:prstClr val="black"/>
                </a:solidFill>
                <a:latin typeface="Calibri"/>
                <a:cs typeface="Calibri"/>
              </a:rPr>
              <a:t> </a:t>
            </a:r>
            <a:r>
              <a:rPr lang="it-IT" sz="1400" spc="-15" dirty="0">
                <a:solidFill>
                  <a:prstClr val="black"/>
                </a:solidFill>
                <a:latin typeface="Calibri"/>
                <a:cs typeface="Calibri"/>
              </a:rPr>
              <a:t>n</a:t>
            </a:r>
            <a:r>
              <a:rPr lang="it-IT" sz="1400" spc="-5" dirty="0">
                <a:solidFill>
                  <a:prstClr val="black"/>
                </a:solidFill>
                <a:latin typeface="Calibri"/>
                <a:cs typeface="Calibri"/>
              </a:rPr>
              <a:t>o</a:t>
            </a:r>
            <a:r>
              <a:rPr lang="it-IT" sz="1400" spc="-15" dirty="0">
                <a:solidFill>
                  <a:prstClr val="black"/>
                </a:solidFill>
                <a:latin typeface="Calibri"/>
                <a:cs typeface="Calibri"/>
              </a:rPr>
              <a:t>rma</a:t>
            </a:r>
            <a:r>
              <a:rPr lang="it-IT" sz="1400" dirty="0">
                <a:solidFill>
                  <a:prstClr val="black"/>
                </a:solidFill>
                <a:latin typeface="Calibri"/>
                <a:cs typeface="Calibri"/>
              </a:rPr>
              <a:t>t</a:t>
            </a:r>
            <a:r>
              <a:rPr lang="it-IT" sz="1400" spc="-10" dirty="0">
                <a:solidFill>
                  <a:prstClr val="black"/>
                </a:solidFill>
                <a:latin typeface="Calibri"/>
                <a:cs typeface="Calibri"/>
              </a:rPr>
              <a:t>iva</a:t>
            </a:r>
            <a:r>
              <a:rPr lang="it-IT" sz="1400" spc="110" dirty="0">
                <a:solidFill>
                  <a:prstClr val="black"/>
                </a:solidFill>
                <a:latin typeface="Calibri"/>
                <a:cs typeface="Calibri"/>
              </a:rPr>
              <a:t> </a:t>
            </a:r>
            <a:r>
              <a:rPr lang="it-IT" sz="1400" spc="-10" dirty="0">
                <a:solidFill>
                  <a:prstClr val="black"/>
                </a:solidFill>
                <a:latin typeface="Calibri"/>
                <a:cs typeface="Calibri"/>
              </a:rPr>
              <a:t>si</a:t>
            </a:r>
            <a:r>
              <a:rPr lang="it-IT" sz="1400" spc="-5" dirty="0">
                <a:solidFill>
                  <a:prstClr val="black"/>
                </a:solidFill>
                <a:latin typeface="Calibri"/>
                <a:cs typeface="Calibri"/>
              </a:rPr>
              <a:t>g</a:t>
            </a:r>
            <a:r>
              <a:rPr lang="it-IT" sz="1400" spc="-10" dirty="0">
                <a:solidFill>
                  <a:prstClr val="black"/>
                </a:solidFill>
                <a:latin typeface="Calibri"/>
                <a:cs typeface="Calibri"/>
              </a:rPr>
              <a:t>nifi</a:t>
            </a:r>
            <a:r>
              <a:rPr lang="it-IT" sz="1400" spc="-5" dirty="0">
                <a:solidFill>
                  <a:prstClr val="black"/>
                </a:solidFill>
                <a:latin typeface="Calibri"/>
                <a:cs typeface="Calibri"/>
              </a:rPr>
              <a:t>c</a:t>
            </a:r>
            <a:r>
              <a:rPr lang="it-IT" sz="1400" spc="-15" dirty="0">
                <a:solidFill>
                  <a:prstClr val="black"/>
                </a:solidFill>
                <a:latin typeface="Calibri"/>
                <a:cs typeface="Calibri"/>
              </a:rPr>
              <a:t>ativam</a:t>
            </a:r>
            <a:r>
              <a:rPr lang="it-IT" sz="1400" spc="-5" dirty="0">
                <a:solidFill>
                  <a:prstClr val="black"/>
                </a:solidFill>
                <a:latin typeface="Calibri"/>
                <a:cs typeface="Calibri"/>
              </a:rPr>
              <a:t>e</a:t>
            </a:r>
            <a:r>
              <a:rPr lang="it-IT" sz="1400" spc="-15" dirty="0">
                <a:solidFill>
                  <a:prstClr val="black"/>
                </a:solidFill>
                <a:latin typeface="Calibri"/>
                <a:cs typeface="Calibri"/>
              </a:rPr>
              <a:t>n</a:t>
            </a:r>
            <a:r>
              <a:rPr lang="it-IT" sz="1400" dirty="0">
                <a:solidFill>
                  <a:prstClr val="black"/>
                </a:solidFill>
                <a:latin typeface="Calibri"/>
                <a:cs typeface="Calibri"/>
              </a:rPr>
              <a:t>t</a:t>
            </a:r>
            <a:r>
              <a:rPr lang="it-IT" sz="1400" spc="-10" dirty="0">
                <a:solidFill>
                  <a:prstClr val="black"/>
                </a:solidFill>
                <a:latin typeface="Calibri"/>
                <a:cs typeface="Calibri"/>
              </a:rPr>
              <a:t>e</a:t>
            </a:r>
            <a:r>
              <a:rPr lang="it-IT" sz="1400" spc="110" dirty="0">
                <a:solidFill>
                  <a:prstClr val="black"/>
                </a:solidFill>
                <a:latin typeface="Calibri"/>
                <a:cs typeface="Calibri"/>
              </a:rPr>
              <a:t> </a:t>
            </a:r>
            <a:r>
              <a:rPr lang="it-IT" sz="1400" spc="-15" dirty="0">
                <a:solidFill>
                  <a:prstClr val="black"/>
                </a:solidFill>
                <a:latin typeface="Calibri"/>
                <a:cs typeface="Calibri"/>
              </a:rPr>
              <a:t>sempr</a:t>
            </a:r>
            <a:r>
              <a:rPr lang="it-IT" sz="1400" spc="-10" dirty="0">
                <a:solidFill>
                  <a:prstClr val="black"/>
                </a:solidFill>
                <a:latin typeface="Calibri"/>
                <a:cs typeface="Calibri"/>
              </a:rPr>
              <a:t>e</a:t>
            </a:r>
            <a:r>
              <a:rPr lang="it-IT" sz="1400" spc="114" dirty="0">
                <a:solidFill>
                  <a:prstClr val="black"/>
                </a:solidFill>
                <a:latin typeface="Calibri"/>
                <a:cs typeface="Calibri"/>
              </a:rPr>
              <a:t> </a:t>
            </a:r>
            <a:r>
              <a:rPr lang="it-IT" sz="1400" spc="-15" dirty="0">
                <a:solidFill>
                  <a:prstClr val="black"/>
                </a:solidFill>
                <a:latin typeface="Calibri"/>
                <a:cs typeface="Calibri"/>
              </a:rPr>
              <a:t>pi</a:t>
            </a:r>
            <a:r>
              <a:rPr lang="it-IT" sz="1400" spc="-10" dirty="0">
                <a:solidFill>
                  <a:prstClr val="black"/>
                </a:solidFill>
                <a:latin typeface="Calibri"/>
                <a:cs typeface="Calibri"/>
              </a:rPr>
              <a:t>ù</a:t>
            </a:r>
            <a:r>
              <a:rPr lang="it-IT" sz="1400" spc="105" dirty="0">
                <a:solidFill>
                  <a:prstClr val="black"/>
                </a:solidFill>
                <a:latin typeface="Calibri"/>
                <a:cs typeface="Calibri"/>
              </a:rPr>
              <a:t> </a:t>
            </a:r>
            <a:r>
              <a:rPr lang="it-IT" sz="1400" spc="-10" dirty="0">
                <a:solidFill>
                  <a:prstClr val="black"/>
                </a:solidFill>
                <a:latin typeface="Calibri"/>
                <a:cs typeface="Calibri"/>
              </a:rPr>
              <a:t>incentrata</a:t>
            </a:r>
            <a:r>
              <a:rPr lang="it-IT" sz="1400" spc="114" dirty="0">
                <a:solidFill>
                  <a:prstClr val="black"/>
                </a:solidFill>
                <a:latin typeface="Calibri"/>
                <a:cs typeface="Calibri"/>
              </a:rPr>
              <a:t> </a:t>
            </a:r>
            <a:r>
              <a:rPr lang="it-IT" sz="1400" spc="-10" dirty="0">
                <a:solidFill>
                  <a:prstClr val="black"/>
                </a:solidFill>
                <a:latin typeface="Calibri"/>
                <a:cs typeface="Calibri"/>
              </a:rPr>
              <a:t>sugli</a:t>
            </a:r>
            <a:r>
              <a:rPr lang="it-IT" sz="1400" spc="110" dirty="0">
                <a:solidFill>
                  <a:prstClr val="black"/>
                </a:solidFill>
                <a:latin typeface="Calibri"/>
                <a:cs typeface="Calibri"/>
              </a:rPr>
              <a:t> </a:t>
            </a:r>
            <a:r>
              <a:rPr lang="it-IT" sz="1400" spc="-10" dirty="0">
                <a:solidFill>
                  <a:prstClr val="black"/>
                </a:solidFill>
                <a:latin typeface="Calibri"/>
                <a:cs typeface="Calibri"/>
              </a:rPr>
              <a:t>aspetti valutat</a:t>
            </a:r>
            <a:r>
              <a:rPr lang="it-IT" sz="1400" spc="-5" dirty="0">
                <a:solidFill>
                  <a:prstClr val="black"/>
                </a:solidFill>
                <a:latin typeface="Calibri"/>
                <a:cs typeface="Calibri"/>
              </a:rPr>
              <a:t>ivi</a:t>
            </a:r>
            <a:r>
              <a:rPr lang="it-IT" sz="1400" dirty="0">
                <a:solidFill>
                  <a:prstClr val="black"/>
                </a:solidFill>
                <a:latin typeface="Calibri"/>
                <a:cs typeface="Calibri"/>
              </a:rPr>
              <a:t> </a:t>
            </a:r>
            <a:r>
              <a:rPr lang="it-IT" sz="1400" spc="-10" dirty="0">
                <a:solidFill>
                  <a:prstClr val="black"/>
                </a:solidFill>
                <a:latin typeface="Calibri"/>
                <a:cs typeface="Calibri"/>
              </a:rPr>
              <a:t>e</a:t>
            </a:r>
            <a:r>
              <a:rPr lang="it-IT" sz="1400" dirty="0">
                <a:solidFill>
                  <a:prstClr val="black"/>
                </a:solidFill>
                <a:latin typeface="Calibri"/>
                <a:cs typeface="Calibri"/>
              </a:rPr>
              <a:t> </a:t>
            </a:r>
            <a:r>
              <a:rPr lang="it-IT" sz="1400" spc="-15" dirty="0">
                <a:solidFill>
                  <a:prstClr val="black"/>
                </a:solidFill>
                <a:latin typeface="Calibri"/>
                <a:cs typeface="Calibri"/>
              </a:rPr>
              <a:t>qualitativ</a:t>
            </a:r>
            <a:r>
              <a:rPr lang="it-IT" sz="1400" spc="-5" dirty="0">
                <a:solidFill>
                  <a:prstClr val="black"/>
                </a:solidFill>
                <a:latin typeface="Calibri"/>
                <a:cs typeface="Calibri"/>
              </a:rPr>
              <a:t>i</a:t>
            </a:r>
            <a:r>
              <a:rPr lang="it-IT" sz="1400" spc="5" dirty="0">
                <a:solidFill>
                  <a:prstClr val="black"/>
                </a:solidFill>
                <a:latin typeface="Calibri"/>
                <a:cs typeface="Calibri"/>
              </a:rPr>
              <a:t> </a:t>
            </a:r>
            <a:r>
              <a:rPr lang="it-IT" sz="1400" spc="-15" dirty="0">
                <a:solidFill>
                  <a:prstClr val="black"/>
                </a:solidFill>
                <a:latin typeface="Calibri"/>
                <a:cs typeface="Calibri"/>
              </a:rPr>
              <a:t>d</a:t>
            </a:r>
            <a:r>
              <a:rPr lang="it-IT" sz="1400" spc="-5" dirty="0">
                <a:solidFill>
                  <a:prstClr val="black"/>
                </a:solidFill>
                <a:latin typeface="Calibri"/>
                <a:cs typeface="Calibri"/>
              </a:rPr>
              <a:t>e</a:t>
            </a:r>
            <a:r>
              <a:rPr lang="it-IT" sz="1400" dirty="0">
                <a:solidFill>
                  <a:prstClr val="black"/>
                </a:solidFill>
                <a:latin typeface="Calibri"/>
                <a:cs typeface="Calibri"/>
              </a:rPr>
              <a:t>l</a:t>
            </a:r>
            <a:r>
              <a:rPr lang="it-IT" sz="1400" spc="-5" dirty="0">
                <a:solidFill>
                  <a:prstClr val="black"/>
                </a:solidFill>
                <a:latin typeface="Calibri"/>
                <a:cs typeface="Calibri"/>
              </a:rPr>
              <a:t> siste</a:t>
            </a:r>
            <a:r>
              <a:rPr lang="it-IT" sz="1400" spc="-21" dirty="0">
                <a:solidFill>
                  <a:prstClr val="black"/>
                </a:solidFill>
                <a:latin typeface="Calibri"/>
                <a:cs typeface="Calibri"/>
              </a:rPr>
              <a:t>m</a:t>
            </a:r>
            <a:r>
              <a:rPr lang="it-IT" sz="1400" spc="-10" dirty="0">
                <a:solidFill>
                  <a:prstClr val="black"/>
                </a:solidFill>
                <a:latin typeface="Calibri"/>
                <a:cs typeface="Calibri"/>
              </a:rPr>
              <a:t>a</a:t>
            </a:r>
            <a:r>
              <a:rPr lang="it-IT" sz="1400" dirty="0">
                <a:solidFill>
                  <a:prstClr val="black"/>
                </a:solidFill>
                <a:latin typeface="Calibri"/>
                <a:cs typeface="Calibri"/>
              </a:rPr>
              <a:t> </a:t>
            </a:r>
            <a:r>
              <a:rPr lang="it-IT" sz="1400" spc="-10" dirty="0">
                <a:solidFill>
                  <a:prstClr val="black"/>
                </a:solidFill>
                <a:latin typeface="Calibri"/>
                <a:cs typeface="Calibri"/>
              </a:rPr>
              <a:t>scolastico,</a:t>
            </a:r>
            <a:r>
              <a:rPr lang="it-IT" sz="1400" dirty="0">
                <a:solidFill>
                  <a:prstClr val="black"/>
                </a:solidFill>
                <a:latin typeface="Calibri"/>
                <a:cs typeface="Calibri"/>
              </a:rPr>
              <a:t> </a:t>
            </a:r>
            <a:r>
              <a:rPr lang="it-IT" sz="1400" spc="-15" dirty="0">
                <a:solidFill>
                  <a:prstClr val="black"/>
                </a:solidFill>
                <a:latin typeface="Calibri"/>
                <a:cs typeface="Calibri"/>
              </a:rPr>
              <a:t>svolg</a:t>
            </a:r>
            <a:r>
              <a:rPr lang="it-IT" sz="1400" spc="-10" dirty="0">
                <a:solidFill>
                  <a:prstClr val="black"/>
                </a:solidFill>
                <a:latin typeface="Calibri"/>
                <a:cs typeface="Calibri"/>
              </a:rPr>
              <a:t>e</a:t>
            </a:r>
            <a:r>
              <a:rPr lang="it-IT" sz="1400" spc="5" dirty="0">
                <a:solidFill>
                  <a:prstClr val="black"/>
                </a:solidFill>
                <a:latin typeface="Calibri"/>
                <a:cs typeface="Calibri"/>
              </a:rPr>
              <a:t> </a:t>
            </a:r>
            <a:r>
              <a:rPr lang="it-IT" sz="1400" spc="-15" dirty="0">
                <a:solidFill>
                  <a:prstClr val="black"/>
                </a:solidFill>
                <a:latin typeface="Calibri"/>
                <a:cs typeface="Calibri"/>
              </a:rPr>
              <a:t>num</a:t>
            </a:r>
            <a:r>
              <a:rPr lang="it-IT" sz="1400" spc="-5" dirty="0">
                <a:solidFill>
                  <a:prstClr val="black"/>
                </a:solidFill>
                <a:latin typeface="Calibri"/>
                <a:cs typeface="Calibri"/>
              </a:rPr>
              <a:t>e</a:t>
            </a:r>
            <a:r>
              <a:rPr lang="it-IT" sz="1400" spc="-15" dirty="0">
                <a:solidFill>
                  <a:prstClr val="black"/>
                </a:solidFill>
                <a:latin typeface="Calibri"/>
                <a:cs typeface="Calibri"/>
              </a:rPr>
              <a:t>ro</a:t>
            </a:r>
            <a:r>
              <a:rPr lang="it-IT" sz="1400" spc="-5" dirty="0">
                <a:solidFill>
                  <a:prstClr val="black"/>
                </a:solidFill>
                <a:latin typeface="Calibri"/>
                <a:cs typeface="Calibri"/>
              </a:rPr>
              <a:t>s</a:t>
            </a:r>
            <a:r>
              <a:rPr lang="it-IT" sz="1400" dirty="0">
                <a:solidFill>
                  <a:prstClr val="black"/>
                </a:solidFill>
                <a:latin typeface="Calibri"/>
                <a:cs typeface="Calibri"/>
              </a:rPr>
              <a:t>i</a:t>
            </a:r>
            <a:r>
              <a:rPr lang="it-IT" sz="1400" spc="-5" dirty="0">
                <a:solidFill>
                  <a:prstClr val="black"/>
                </a:solidFill>
                <a:latin typeface="Calibri"/>
                <a:cs typeface="Calibri"/>
              </a:rPr>
              <a:t> </a:t>
            </a:r>
            <a:r>
              <a:rPr lang="it-IT" sz="1400" spc="-15" dirty="0">
                <a:solidFill>
                  <a:prstClr val="black"/>
                </a:solidFill>
                <a:latin typeface="Calibri"/>
                <a:cs typeface="Calibri"/>
              </a:rPr>
              <a:t>compi</a:t>
            </a:r>
            <a:r>
              <a:rPr lang="it-IT" sz="1400" spc="-5" dirty="0">
                <a:solidFill>
                  <a:prstClr val="black"/>
                </a:solidFill>
                <a:latin typeface="Calibri"/>
                <a:cs typeface="Calibri"/>
              </a:rPr>
              <a:t>t</a:t>
            </a:r>
            <a:r>
              <a:rPr lang="it-IT" sz="1400" spc="-10" dirty="0">
                <a:solidFill>
                  <a:prstClr val="black"/>
                </a:solidFill>
                <a:latin typeface="Calibri"/>
                <a:cs typeface="Calibri"/>
              </a:rPr>
              <a:t>i</a:t>
            </a:r>
            <a:r>
              <a:rPr lang="it-IT" sz="1400" spc="-5" dirty="0">
                <a:solidFill>
                  <a:prstClr val="black"/>
                </a:solidFill>
                <a:latin typeface="Calibri"/>
                <a:cs typeface="Calibri"/>
              </a:rPr>
              <a:t>,</a:t>
            </a:r>
            <a:r>
              <a:rPr lang="it-IT" sz="1400" spc="5" dirty="0">
                <a:solidFill>
                  <a:prstClr val="black"/>
                </a:solidFill>
                <a:latin typeface="Calibri"/>
                <a:cs typeface="Calibri"/>
              </a:rPr>
              <a:t> </a:t>
            </a:r>
            <a:r>
              <a:rPr lang="it-IT" sz="1400" spc="-10" dirty="0">
                <a:solidFill>
                  <a:prstClr val="black"/>
                </a:solidFill>
                <a:latin typeface="Calibri"/>
                <a:cs typeface="Calibri"/>
              </a:rPr>
              <a:t>tra</a:t>
            </a:r>
            <a:r>
              <a:rPr lang="it-IT" sz="1400" dirty="0">
                <a:solidFill>
                  <a:prstClr val="black"/>
                </a:solidFill>
                <a:latin typeface="Calibri"/>
                <a:cs typeface="Calibri"/>
              </a:rPr>
              <a:t> i</a:t>
            </a:r>
            <a:r>
              <a:rPr lang="it-IT" sz="1400" spc="-5" dirty="0">
                <a:solidFill>
                  <a:prstClr val="black"/>
                </a:solidFill>
                <a:latin typeface="Calibri"/>
                <a:cs typeface="Calibri"/>
              </a:rPr>
              <a:t> </a:t>
            </a:r>
            <a:r>
              <a:rPr lang="it-IT" sz="1400" spc="-15" dirty="0">
                <a:solidFill>
                  <a:prstClr val="black"/>
                </a:solidFill>
                <a:latin typeface="Calibri"/>
                <a:cs typeface="Calibri"/>
              </a:rPr>
              <a:t>quali:</a:t>
            </a:r>
            <a:endParaRPr lang="it-IT" sz="1400" dirty="0">
              <a:solidFill>
                <a:prstClr val="black"/>
              </a:solidFill>
              <a:latin typeface="Calibri"/>
              <a:cs typeface="Calibri"/>
            </a:endParaRPr>
          </a:p>
          <a:p>
            <a:pPr lvl="0">
              <a:spcBef>
                <a:spcPts val="42"/>
              </a:spcBef>
            </a:pPr>
            <a:endParaRPr lang="it-IT" sz="1400" dirty="0">
              <a:solidFill>
                <a:prstClr val="black"/>
              </a:solidFill>
              <a:latin typeface="Times New Roman"/>
              <a:cs typeface="Times New Roman"/>
            </a:endParaRPr>
          </a:p>
          <a:p>
            <a:pPr marL="465413" marR="5080" lvl="0" indent="-226675" algn="just">
              <a:lnSpc>
                <a:spcPct val="101800"/>
              </a:lnSpc>
              <a:buSzPct val="71428"/>
              <a:buFont typeface="Times New Roman"/>
              <a:buChar char="●"/>
              <a:tabLst>
                <a:tab pos="466049" algn="l"/>
              </a:tabLst>
            </a:pPr>
            <a:r>
              <a:rPr lang="it-IT" sz="1400" spc="-10" dirty="0">
                <a:solidFill>
                  <a:prstClr val="black"/>
                </a:solidFill>
                <a:latin typeface="Calibri"/>
                <a:cs typeface="Calibri"/>
              </a:rPr>
              <a:t>effettua</a:t>
            </a:r>
            <a:r>
              <a:rPr lang="it-IT" sz="1400" spc="50" dirty="0">
                <a:solidFill>
                  <a:prstClr val="black"/>
                </a:solidFill>
                <a:latin typeface="Calibri"/>
                <a:cs typeface="Calibri"/>
              </a:rPr>
              <a:t> </a:t>
            </a:r>
            <a:r>
              <a:rPr lang="it-IT" sz="1400" spc="-10" dirty="0">
                <a:solidFill>
                  <a:prstClr val="black"/>
                </a:solidFill>
                <a:latin typeface="Calibri"/>
                <a:cs typeface="Calibri"/>
              </a:rPr>
              <a:t>veri</a:t>
            </a:r>
            <a:r>
              <a:rPr lang="it-IT" sz="1400" spc="-5" dirty="0">
                <a:solidFill>
                  <a:prstClr val="black"/>
                </a:solidFill>
                <a:latin typeface="Calibri"/>
                <a:cs typeface="Calibri"/>
              </a:rPr>
              <a:t>f</a:t>
            </a:r>
            <a:r>
              <a:rPr lang="it-IT" sz="1400" spc="-10" dirty="0">
                <a:solidFill>
                  <a:prstClr val="black"/>
                </a:solidFill>
                <a:latin typeface="Calibri"/>
                <a:cs typeface="Calibri"/>
              </a:rPr>
              <a:t>ic</a:t>
            </a:r>
            <a:r>
              <a:rPr lang="it-IT" sz="1400" spc="-15" dirty="0">
                <a:solidFill>
                  <a:prstClr val="black"/>
                </a:solidFill>
                <a:latin typeface="Calibri"/>
                <a:cs typeface="Calibri"/>
              </a:rPr>
              <a:t>h</a:t>
            </a:r>
            <a:r>
              <a:rPr lang="it-IT" sz="1400" spc="-10" dirty="0">
                <a:solidFill>
                  <a:prstClr val="black"/>
                </a:solidFill>
                <a:latin typeface="Calibri"/>
                <a:cs typeface="Calibri"/>
              </a:rPr>
              <a:t>e</a:t>
            </a:r>
            <a:r>
              <a:rPr lang="it-IT" sz="1400" spc="55" dirty="0">
                <a:solidFill>
                  <a:prstClr val="black"/>
                </a:solidFill>
                <a:latin typeface="Calibri"/>
                <a:cs typeface="Calibri"/>
              </a:rPr>
              <a:t> </a:t>
            </a:r>
            <a:r>
              <a:rPr lang="it-IT" sz="1400" spc="-15" dirty="0">
                <a:solidFill>
                  <a:prstClr val="black"/>
                </a:solidFill>
                <a:latin typeface="Calibri"/>
                <a:cs typeface="Calibri"/>
              </a:rPr>
              <a:t>p</a:t>
            </a:r>
            <a:r>
              <a:rPr lang="it-IT" sz="1400" spc="-5" dirty="0">
                <a:solidFill>
                  <a:prstClr val="black"/>
                </a:solidFill>
                <a:latin typeface="Calibri"/>
                <a:cs typeface="Calibri"/>
              </a:rPr>
              <a:t>e</a:t>
            </a:r>
            <a:r>
              <a:rPr lang="it-IT" sz="1400" spc="-10" dirty="0">
                <a:solidFill>
                  <a:prstClr val="black"/>
                </a:solidFill>
                <a:latin typeface="Calibri"/>
                <a:cs typeface="Calibri"/>
              </a:rPr>
              <a:t>ri</a:t>
            </a:r>
            <a:r>
              <a:rPr lang="it-IT" sz="1400" spc="-5" dirty="0">
                <a:solidFill>
                  <a:prstClr val="black"/>
                </a:solidFill>
                <a:latin typeface="Calibri"/>
                <a:cs typeface="Calibri"/>
              </a:rPr>
              <a:t>o</a:t>
            </a:r>
            <a:r>
              <a:rPr lang="it-IT" sz="1400" spc="-15" dirty="0">
                <a:solidFill>
                  <a:prstClr val="black"/>
                </a:solidFill>
                <a:latin typeface="Calibri"/>
                <a:cs typeface="Calibri"/>
              </a:rPr>
              <a:t>dich</a:t>
            </a:r>
            <a:r>
              <a:rPr lang="it-IT" sz="1400" spc="-10" dirty="0">
                <a:solidFill>
                  <a:prstClr val="black"/>
                </a:solidFill>
                <a:latin typeface="Calibri"/>
                <a:cs typeface="Calibri"/>
              </a:rPr>
              <a:t>e</a:t>
            </a:r>
            <a:r>
              <a:rPr lang="it-IT" sz="1400" spc="60" dirty="0">
                <a:solidFill>
                  <a:prstClr val="black"/>
                </a:solidFill>
                <a:latin typeface="Calibri"/>
                <a:cs typeface="Calibri"/>
              </a:rPr>
              <a:t> </a:t>
            </a:r>
            <a:r>
              <a:rPr lang="it-IT" sz="1400" spc="-10" dirty="0">
                <a:solidFill>
                  <a:prstClr val="black"/>
                </a:solidFill>
                <a:latin typeface="Calibri"/>
                <a:cs typeface="Calibri"/>
              </a:rPr>
              <a:t>e</a:t>
            </a:r>
            <a:r>
              <a:rPr lang="it-IT" sz="1400" spc="55" dirty="0">
                <a:solidFill>
                  <a:prstClr val="black"/>
                </a:solidFill>
                <a:latin typeface="Calibri"/>
                <a:cs typeface="Calibri"/>
              </a:rPr>
              <a:t> </a:t>
            </a:r>
            <a:r>
              <a:rPr lang="it-IT" sz="1400" spc="-10" dirty="0">
                <a:solidFill>
                  <a:prstClr val="black"/>
                </a:solidFill>
                <a:latin typeface="Calibri"/>
                <a:cs typeface="Calibri"/>
              </a:rPr>
              <a:t>sist</a:t>
            </a:r>
            <a:r>
              <a:rPr lang="it-IT" sz="1400" spc="-5" dirty="0">
                <a:solidFill>
                  <a:prstClr val="black"/>
                </a:solidFill>
                <a:latin typeface="Calibri"/>
                <a:cs typeface="Calibri"/>
              </a:rPr>
              <a:t>e</a:t>
            </a:r>
            <a:r>
              <a:rPr lang="it-IT" sz="1400" spc="-15" dirty="0">
                <a:solidFill>
                  <a:prstClr val="black"/>
                </a:solidFill>
                <a:latin typeface="Calibri"/>
                <a:cs typeface="Calibri"/>
              </a:rPr>
              <a:t>mati</a:t>
            </a:r>
            <a:r>
              <a:rPr lang="it-IT" sz="1400" spc="-5" dirty="0">
                <a:solidFill>
                  <a:prstClr val="black"/>
                </a:solidFill>
                <a:latin typeface="Calibri"/>
                <a:cs typeface="Calibri"/>
              </a:rPr>
              <a:t>c</a:t>
            </a:r>
            <a:r>
              <a:rPr lang="it-IT" sz="1400" spc="-15" dirty="0">
                <a:solidFill>
                  <a:prstClr val="black"/>
                </a:solidFill>
                <a:latin typeface="Calibri"/>
                <a:cs typeface="Calibri"/>
              </a:rPr>
              <a:t>h</a:t>
            </a:r>
            <a:r>
              <a:rPr lang="it-IT" sz="1400" spc="-10" dirty="0">
                <a:solidFill>
                  <a:prstClr val="black"/>
                </a:solidFill>
                <a:latin typeface="Calibri"/>
                <a:cs typeface="Calibri"/>
              </a:rPr>
              <a:t>e</a:t>
            </a:r>
            <a:r>
              <a:rPr lang="it-IT" sz="1400" spc="50" dirty="0">
                <a:solidFill>
                  <a:prstClr val="black"/>
                </a:solidFill>
                <a:latin typeface="Calibri"/>
                <a:cs typeface="Calibri"/>
              </a:rPr>
              <a:t> </a:t>
            </a:r>
            <a:r>
              <a:rPr lang="it-IT" sz="1400" spc="-10" dirty="0">
                <a:solidFill>
                  <a:prstClr val="black"/>
                </a:solidFill>
                <a:latin typeface="Calibri"/>
                <a:cs typeface="Calibri"/>
              </a:rPr>
              <a:t>s</a:t>
            </a:r>
            <a:r>
              <a:rPr lang="it-IT" sz="1400" spc="-15" dirty="0">
                <a:solidFill>
                  <a:prstClr val="black"/>
                </a:solidFill>
                <a:latin typeface="Calibri"/>
                <a:cs typeface="Calibri"/>
              </a:rPr>
              <a:t>u</a:t>
            </a:r>
            <a:r>
              <a:rPr lang="it-IT" sz="1400" dirty="0">
                <a:solidFill>
                  <a:prstClr val="black"/>
                </a:solidFill>
                <a:latin typeface="Calibri"/>
                <a:cs typeface="Calibri"/>
              </a:rPr>
              <a:t>l</a:t>
            </a:r>
            <a:r>
              <a:rPr lang="it-IT" sz="1400" spc="-5" dirty="0">
                <a:solidFill>
                  <a:prstClr val="black"/>
                </a:solidFill>
                <a:latin typeface="Calibri"/>
                <a:cs typeface="Calibri"/>
              </a:rPr>
              <a:t>l</a:t>
            </a:r>
            <a:r>
              <a:rPr lang="it-IT" sz="1400" spc="-10" dirty="0">
                <a:solidFill>
                  <a:prstClr val="black"/>
                </a:solidFill>
                <a:latin typeface="Calibri"/>
                <a:cs typeface="Calibri"/>
              </a:rPr>
              <a:t>e</a:t>
            </a:r>
            <a:r>
              <a:rPr lang="it-IT" sz="1400" spc="50" dirty="0">
                <a:solidFill>
                  <a:prstClr val="black"/>
                </a:solidFill>
                <a:latin typeface="Calibri"/>
                <a:cs typeface="Calibri"/>
              </a:rPr>
              <a:t> </a:t>
            </a:r>
            <a:r>
              <a:rPr lang="it-IT" sz="1400" spc="-10" dirty="0">
                <a:solidFill>
                  <a:prstClr val="black"/>
                </a:solidFill>
                <a:latin typeface="Calibri"/>
                <a:cs typeface="Calibri"/>
              </a:rPr>
              <a:t>conoscenze</a:t>
            </a:r>
            <a:r>
              <a:rPr lang="it-IT" sz="1400" spc="60" dirty="0">
                <a:solidFill>
                  <a:prstClr val="black"/>
                </a:solidFill>
                <a:latin typeface="Calibri"/>
                <a:cs typeface="Calibri"/>
              </a:rPr>
              <a:t> </a:t>
            </a:r>
            <a:r>
              <a:rPr lang="it-IT" sz="1400" spc="-10" dirty="0">
                <a:solidFill>
                  <a:prstClr val="black"/>
                </a:solidFill>
                <a:latin typeface="Calibri"/>
                <a:cs typeface="Calibri"/>
              </a:rPr>
              <a:t>e</a:t>
            </a:r>
            <a:r>
              <a:rPr lang="it-IT" sz="1400" spc="50" dirty="0">
                <a:solidFill>
                  <a:prstClr val="black"/>
                </a:solidFill>
                <a:latin typeface="Calibri"/>
                <a:cs typeface="Calibri"/>
              </a:rPr>
              <a:t> </a:t>
            </a:r>
            <a:r>
              <a:rPr lang="it-IT" sz="1400" spc="-10" dirty="0">
                <a:solidFill>
                  <a:prstClr val="black"/>
                </a:solidFill>
                <a:latin typeface="Calibri"/>
                <a:cs typeface="Calibri"/>
              </a:rPr>
              <a:t>abilità</a:t>
            </a:r>
            <a:r>
              <a:rPr lang="it-IT" sz="1400" spc="55" dirty="0">
                <a:solidFill>
                  <a:prstClr val="black"/>
                </a:solidFill>
                <a:latin typeface="Calibri"/>
                <a:cs typeface="Calibri"/>
              </a:rPr>
              <a:t> </a:t>
            </a:r>
            <a:r>
              <a:rPr lang="it-IT" sz="1400" spc="-10" dirty="0">
                <a:solidFill>
                  <a:prstClr val="black"/>
                </a:solidFill>
                <a:latin typeface="Calibri"/>
                <a:cs typeface="Calibri"/>
              </a:rPr>
              <a:t>degli</a:t>
            </a:r>
            <a:r>
              <a:rPr lang="it-IT" sz="1400" spc="44" dirty="0">
                <a:solidFill>
                  <a:prstClr val="black"/>
                </a:solidFill>
                <a:latin typeface="Calibri"/>
                <a:cs typeface="Calibri"/>
              </a:rPr>
              <a:t> </a:t>
            </a:r>
            <a:r>
              <a:rPr lang="it-IT" sz="1400" spc="-10" dirty="0">
                <a:solidFill>
                  <a:prstClr val="black"/>
                </a:solidFill>
                <a:latin typeface="Calibri"/>
                <a:cs typeface="Calibri"/>
              </a:rPr>
              <a:t>stu</a:t>
            </a:r>
            <a:r>
              <a:rPr lang="it-IT" sz="1400" spc="-15" dirty="0">
                <a:solidFill>
                  <a:prstClr val="black"/>
                </a:solidFill>
                <a:latin typeface="Calibri"/>
                <a:cs typeface="Calibri"/>
              </a:rPr>
              <a:t>d</a:t>
            </a:r>
            <a:r>
              <a:rPr lang="it-IT" sz="1400" spc="-10" dirty="0">
                <a:solidFill>
                  <a:prstClr val="black"/>
                </a:solidFill>
                <a:latin typeface="Calibri"/>
                <a:cs typeface="Calibri"/>
              </a:rPr>
              <a:t>e</a:t>
            </a:r>
            <a:r>
              <a:rPr lang="it-IT" sz="1400" spc="-15" dirty="0">
                <a:solidFill>
                  <a:prstClr val="black"/>
                </a:solidFill>
                <a:latin typeface="Calibri"/>
                <a:cs typeface="Calibri"/>
              </a:rPr>
              <a:t>n</a:t>
            </a:r>
            <a:r>
              <a:rPr lang="it-IT" sz="1400" spc="-5" dirty="0">
                <a:solidFill>
                  <a:prstClr val="black"/>
                </a:solidFill>
                <a:latin typeface="Calibri"/>
                <a:cs typeface="Calibri"/>
              </a:rPr>
              <a:t>ti</a:t>
            </a:r>
            <a:r>
              <a:rPr lang="it-IT" sz="1400" spc="44" dirty="0">
                <a:solidFill>
                  <a:prstClr val="black"/>
                </a:solidFill>
                <a:latin typeface="Calibri"/>
                <a:cs typeface="Calibri"/>
              </a:rPr>
              <a:t> </a:t>
            </a:r>
            <a:r>
              <a:rPr lang="it-IT" sz="1400" spc="-10" dirty="0">
                <a:solidFill>
                  <a:prstClr val="black"/>
                </a:solidFill>
                <a:latin typeface="Calibri"/>
                <a:cs typeface="Calibri"/>
              </a:rPr>
              <a:t>e</a:t>
            </a:r>
            <a:r>
              <a:rPr lang="it-IT" sz="1400" spc="55" dirty="0">
                <a:solidFill>
                  <a:prstClr val="black"/>
                </a:solidFill>
                <a:latin typeface="Calibri"/>
                <a:cs typeface="Calibri"/>
              </a:rPr>
              <a:t> </a:t>
            </a:r>
            <a:r>
              <a:rPr lang="it-IT" sz="1400" spc="-10" dirty="0">
                <a:solidFill>
                  <a:prstClr val="black"/>
                </a:solidFill>
                <a:latin typeface="Calibri"/>
                <a:cs typeface="Calibri"/>
              </a:rPr>
              <a:t>sulla</a:t>
            </a:r>
            <a:r>
              <a:rPr lang="it-IT" sz="1400" spc="60" dirty="0">
                <a:solidFill>
                  <a:prstClr val="black"/>
                </a:solidFill>
                <a:latin typeface="Calibri"/>
                <a:cs typeface="Calibri"/>
              </a:rPr>
              <a:t> </a:t>
            </a:r>
            <a:r>
              <a:rPr lang="it-IT" sz="1400" spc="-15" dirty="0">
                <a:solidFill>
                  <a:prstClr val="black"/>
                </a:solidFill>
                <a:latin typeface="Calibri"/>
                <a:cs typeface="Calibri"/>
              </a:rPr>
              <a:t>qualit</a:t>
            </a:r>
            <a:r>
              <a:rPr lang="it-IT" sz="1400" spc="-10" dirty="0">
                <a:solidFill>
                  <a:prstClr val="black"/>
                </a:solidFill>
                <a:latin typeface="Calibri"/>
                <a:cs typeface="Calibri"/>
              </a:rPr>
              <a:t>à</a:t>
            </a:r>
            <a:r>
              <a:rPr lang="it-IT" sz="1400" spc="55" dirty="0">
                <a:solidFill>
                  <a:prstClr val="black"/>
                </a:solidFill>
                <a:latin typeface="Calibri"/>
                <a:cs typeface="Calibri"/>
              </a:rPr>
              <a:t> </a:t>
            </a:r>
            <a:r>
              <a:rPr lang="it-IT" sz="1400" spc="-10" dirty="0">
                <a:solidFill>
                  <a:prstClr val="black"/>
                </a:solidFill>
                <a:latin typeface="Calibri"/>
                <a:cs typeface="Calibri"/>
              </a:rPr>
              <a:t>c</a:t>
            </a:r>
            <a:r>
              <a:rPr lang="it-IT" sz="1400" spc="-5" dirty="0">
                <a:solidFill>
                  <a:prstClr val="black"/>
                </a:solidFill>
                <a:latin typeface="Calibri"/>
                <a:cs typeface="Calibri"/>
              </a:rPr>
              <a:t>o</a:t>
            </a:r>
            <a:r>
              <a:rPr lang="it-IT" sz="1400" spc="-10" dirty="0">
                <a:solidFill>
                  <a:prstClr val="black"/>
                </a:solidFill>
                <a:latin typeface="Calibri"/>
                <a:cs typeface="Calibri"/>
              </a:rPr>
              <a:t>mplessiva</a:t>
            </a:r>
            <a:r>
              <a:rPr lang="it-IT" sz="1400" spc="55" dirty="0">
                <a:solidFill>
                  <a:prstClr val="black"/>
                </a:solidFill>
                <a:latin typeface="Calibri"/>
                <a:cs typeface="Calibri"/>
              </a:rPr>
              <a:t> </a:t>
            </a:r>
            <a:r>
              <a:rPr lang="it-IT" sz="1400" spc="-10" dirty="0">
                <a:solidFill>
                  <a:prstClr val="black"/>
                </a:solidFill>
                <a:latin typeface="Calibri"/>
                <a:cs typeface="Calibri"/>
              </a:rPr>
              <a:t>dell'</a:t>
            </a:r>
            <a:r>
              <a:rPr lang="it-IT" sz="1400" spc="-5" dirty="0">
                <a:solidFill>
                  <a:prstClr val="black"/>
                </a:solidFill>
                <a:latin typeface="Calibri"/>
                <a:cs typeface="Calibri"/>
              </a:rPr>
              <a:t>o</a:t>
            </a:r>
            <a:r>
              <a:rPr lang="it-IT" sz="1400" spc="-15" dirty="0">
                <a:solidFill>
                  <a:prstClr val="black"/>
                </a:solidFill>
                <a:latin typeface="Calibri"/>
                <a:cs typeface="Calibri"/>
              </a:rPr>
              <a:t>fferta</a:t>
            </a:r>
            <a:r>
              <a:rPr lang="it-IT" sz="1400" spc="-10" dirty="0">
                <a:solidFill>
                  <a:prstClr val="black"/>
                </a:solidFill>
                <a:latin typeface="Calibri"/>
                <a:cs typeface="Calibri"/>
              </a:rPr>
              <a:t> formativa</a:t>
            </a:r>
            <a:r>
              <a:rPr lang="it-IT" sz="1400" spc="105" dirty="0">
                <a:solidFill>
                  <a:prstClr val="black"/>
                </a:solidFill>
                <a:latin typeface="Calibri"/>
                <a:cs typeface="Calibri"/>
              </a:rPr>
              <a:t> </a:t>
            </a:r>
            <a:r>
              <a:rPr lang="it-IT" sz="1400" spc="-15" dirty="0">
                <a:solidFill>
                  <a:prstClr val="black"/>
                </a:solidFill>
                <a:latin typeface="Calibri"/>
                <a:cs typeface="Calibri"/>
              </a:rPr>
              <a:t>dell</a:t>
            </a:r>
            <a:r>
              <a:rPr lang="it-IT" sz="1400" spc="-10" dirty="0">
                <a:solidFill>
                  <a:prstClr val="black"/>
                </a:solidFill>
                <a:latin typeface="Calibri"/>
                <a:cs typeface="Calibri"/>
              </a:rPr>
              <a:t>e</a:t>
            </a:r>
            <a:r>
              <a:rPr lang="it-IT" sz="1400" spc="100" dirty="0">
                <a:solidFill>
                  <a:prstClr val="black"/>
                </a:solidFill>
                <a:latin typeface="Calibri"/>
                <a:cs typeface="Calibri"/>
              </a:rPr>
              <a:t> </a:t>
            </a:r>
            <a:r>
              <a:rPr lang="it-IT" sz="1400" spc="-5" dirty="0">
                <a:solidFill>
                  <a:prstClr val="black"/>
                </a:solidFill>
                <a:latin typeface="Calibri"/>
                <a:cs typeface="Calibri"/>
              </a:rPr>
              <a:t>istituzioni</a:t>
            </a:r>
            <a:r>
              <a:rPr lang="it-IT" sz="1400" spc="100" dirty="0">
                <a:solidFill>
                  <a:prstClr val="black"/>
                </a:solidFill>
                <a:latin typeface="Calibri"/>
                <a:cs typeface="Calibri"/>
              </a:rPr>
              <a:t> </a:t>
            </a:r>
            <a:r>
              <a:rPr lang="it-IT" sz="1400" spc="-10" dirty="0">
                <a:solidFill>
                  <a:prstClr val="black"/>
                </a:solidFill>
                <a:latin typeface="Calibri"/>
                <a:cs typeface="Calibri"/>
              </a:rPr>
              <a:t>di</a:t>
            </a:r>
            <a:r>
              <a:rPr lang="it-IT" sz="1400" spc="95" dirty="0">
                <a:solidFill>
                  <a:prstClr val="black"/>
                </a:solidFill>
                <a:latin typeface="Calibri"/>
                <a:cs typeface="Calibri"/>
              </a:rPr>
              <a:t> </a:t>
            </a:r>
            <a:r>
              <a:rPr lang="it-IT" sz="1400" spc="-10" dirty="0">
                <a:solidFill>
                  <a:prstClr val="black"/>
                </a:solidFill>
                <a:latin typeface="Calibri"/>
                <a:cs typeface="Calibri"/>
              </a:rPr>
              <a:t>is</a:t>
            </a:r>
            <a:r>
              <a:rPr lang="it-IT" sz="1400" dirty="0">
                <a:solidFill>
                  <a:prstClr val="black"/>
                </a:solidFill>
                <a:latin typeface="Calibri"/>
                <a:cs typeface="Calibri"/>
              </a:rPr>
              <a:t>t</a:t>
            </a:r>
            <a:r>
              <a:rPr lang="it-IT" sz="1400" spc="-15" dirty="0">
                <a:solidFill>
                  <a:prstClr val="black"/>
                </a:solidFill>
                <a:latin typeface="Calibri"/>
                <a:cs typeface="Calibri"/>
              </a:rPr>
              <a:t>ru</a:t>
            </a:r>
            <a:r>
              <a:rPr lang="it-IT" sz="1400" spc="-5" dirty="0">
                <a:solidFill>
                  <a:prstClr val="black"/>
                </a:solidFill>
                <a:latin typeface="Calibri"/>
                <a:cs typeface="Calibri"/>
              </a:rPr>
              <a:t>z</a:t>
            </a:r>
            <a:r>
              <a:rPr lang="it-IT" sz="1400" spc="-15" dirty="0">
                <a:solidFill>
                  <a:prstClr val="black"/>
                </a:solidFill>
                <a:latin typeface="Calibri"/>
                <a:cs typeface="Calibri"/>
              </a:rPr>
              <a:t>ion</a:t>
            </a:r>
            <a:r>
              <a:rPr lang="it-IT" sz="1400" spc="-10" dirty="0">
                <a:solidFill>
                  <a:prstClr val="black"/>
                </a:solidFill>
                <a:latin typeface="Calibri"/>
                <a:cs typeface="Calibri"/>
              </a:rPr>
              <a:t>e</a:t>
            </a:r>
            <a:r>
              <a:rPr lang="it-IT" sz="1400" spc="100" dirty="0">
                <a:solidFill>
                  <a:prstClr val="black"/>
                </a:solidFill>
                <a:latin typeface="Calibri"/>
                <a:cs typeface="Calibri"/>
              </a:rPr>
              <a:t> </a:t>
            </a:r>
            <a:r>
              <a:rPr lang="it-IT" sz="1400" spc="-10" dirty="0">
                <a:solidFill>
                  <a:prstClr val="black"/>
                </a:solidFill>
                <a:latin typeface="Calibri"/>
                <a:cs typeface="Calibri"/>
              </a:rPr>
              <a:t>e</a:t>
            </a:r>
            <a:r>
              <a:rPr lang="it-IT" sz="1400" spc="100" dirty="0">
                <a:solidFill>
                  <a:prstClr val="black"/>
                </a:solidFill>
                <a:latin typeface="Calibri"/>
                <a:cs typeface="Calibri"/>
              </a:rPr>
              <a:t> </a:t>
            </a:r>
            <a:r>
              <a:rPr lang="it-IT" sz="1400" spc="-15" dirty="0">
                <a:solidFill>
                  <a:prstClr val="black"/>
                </a:solidFill>
                <a:latin typeface="Calibri"/>
                <a:cs typeface="Calibri"/>
              </a:rPr>
              <a:t>d</a:t>
            </a:r>
            <a:r>
              <a:rPr lang="it-IT" sz="1400" spc="-5" dirty="0">
                <a:solidFill>
                  <a:prstClr val="black"/>
                </a:solidFill>
                <a:latin typeface="Calibri"/>
                <a:cs typeface="Calibri"/>
              </a:rPr>
              <a:t>i</a:t>
            </a:r>
            <a:r>
              <a:rPr lang="it-IT" sz="1400" spc="100" dirty="0">
                <a:solidFill>
                  <a:prstClr val="black"/>
                </a:solidFill>
                <a:latin typeface="Calibri"/>
                <a:cs typeface="Calibri"/>
              </a:rPr>
              <a:t> </a:t>
            </a:r>
            <a:r>
              <a:rPr lang="it-IT" sz="1400" spc="-10" dirty="0">
                <a:solidFill>
                  <a:prstClr val="black"/>
                </a:solidFill>
                <a:latin typeface="Calibri"/>
                <a:cs typeface="Calibri"/>
              </a:rPr>
              <a:t>ist</a:t>
            </a:r>
            <a:r>
              <a:rPr lang="it-IT" sz="1400" dirty="0">
                <a:solidFill>
                  <a:prstClr val="black"/>
                </a:solidFill>
                <a:latin typeface="Calibri"/>
                <a:cs typeface="Calibri"/>
              </a:rPr>
              <a:t>r</a:t>
            </a:r>
            <a:r>
              <a:rPr lang="it-IT" sz="1400" spc="-15" dirty="0">
                <a:solidFill>
                  <a:prstClr val="black"/>
                </a:solidFill>
                <a:latin typeface="Calibri"/>
                <a:cs typeface="Calibri"/>
              </a:rPr>
              <a:t>u</a:t>
            </a:r>
            <a:r>
              <a:rPr lang="it-IT" sz="1400" spc="-5" dirty="0">
                <a:solidFill>
                  <a:prstClr val="black"/>
                </a:solidFill>
                <a:latin typeface="Calibri"/>
                <a:cs typeface="Calibri"/>
              </a:rPr>
              <a:t>z</a:t>
            </a:r>
            <a:r>
              <a:rPr lang="it-IT" sz="1400" spc="-10" dirty="0">
                <a:solidFill>
                  <a:prstClr val="black"/>
                </a:solidFill>
                <a:latin typeface="Calibri"/>
                <a:cs typeface="Calibri"/>
              </a:rPr>
              <a:t>i</a:t>
            </a:r>
            <a:r>
              <a:rPr lang="it-IT" sz="1400" spc="-5" dirty="0">
                <a:solidFill>
                  <a:prstClr val="black"/>
                </a:solidFill>
                <a:latin typeface="Calibri"/>
                <a:cs typeface="Calibri"/>
              </a:rPr>
              <a:t>o</a:t>
            </a:r>
            <a:r>
              <a:rPr lang="it-IT" sz="1400" spc="-15" dirty="0">
                <a:solidFill>
                  <a:prstClr val="black"/>
                </a:solidFill>
                <a:latin typeface="Calibri"/>
                <a:cs typeface="Calibri"/>
              </a:rPr>
              <a:t>n</a:t>
            </a:r>
            <a:r>
              <a:rPr lang="it-IT" sz="1400" spc="-10" dirty="0">
                <a:solidFill>
                  <a:prstClr val="black"/>
                </a:solidFill>
                <a:latin typeface="Calibri"/>
                <a:cs typeface="Calibri"/>
              </a:rPr>
              <a:t>e</a:t>
            </a:r>
            <a:r>
              <a:rPr lang="it-IT" sz="1400" spc="100" dirty="0">
                <a:solidFill>
                  <a:prstClr val="black"/>
                </a:solidFill>
                <a:latin typeface="Calibri"/>
                <a:cs typeface="Calibri"/>
              </a:rPr>
              <a:t> </a:t>
            </a:r>
            <a:r>
              <a:rPr lang="it-IT" sz="1400" spc="-10" dirty="0">
                <a:solidFill>
                  <a:prstClr val="black"/>
                </a:solidFill>
                <a:latin typeface="Calibri"/>
                <a:cs typeface="Calibri"/>
              </a:rPr>
              <a:t>e</a:t>
            </a:r>
            <a:r>
              <a:rPr lang="it-IT" sz="1400" spc="95" dirty="0">
                <a:solidFill>
                  <a:prstClr val="black"/>
                </a:solidFill>
                <a:latin typeface="Calibri"/>
                <a:cs typeface="Calibri"/>
              </a:rPr>
              <a:t> </a:t>
            </a:r>
            <a:r>
              <a:rPr lang="it-IT" sz="1400" spc="-10" dirty="0">
                <a:solidFill>
                  <a:prstClr val="black"/>
                </a:solidFill>
                <a:latin typeface="Calibri"/>
                <a:cs typeface="Calibri"/>
              </a:rPr>
              <a:t>formazione</a:t>
            </a:r>
            <a:r>
              <a:rPr lang="it-IT" sz="1400" spc="105" dirty="0">
                <a:solidFill>
                  <a:prstClr val="black"/>
                </a:solidFill>
                <a:latin typeface="Calibri"/>
                <a:cs typeface="Calibri"/>
              </a:rPr>
              <a:t> </a:t>
            </a:r>
            <a:r>
              <a:rPr lang="it-IT" sz="1400" spc="-15" dirty="0">
                <a:solidFill>
                  <a:prstClr val="black"/>
                </a:solidFill>
                <a:latin typeface="Calibri"/>
                <a:cs typeface="Calibri"/>
              </a:rPr>
              <a:t>p</a:t>
            </a:r>
            <a:r>
              <a:rPr lang="it-IT" sz="1400" spc="-10" dirty="0">
                <a:solidFill>
                  <a:prstClr val="black"/>
                </a:solidFill>
                <a:latin typeface="Calibri"/>
                <a:cs typeface="Calibri"/>
              </a:rPr>
              <a:t>rof</a:t>
            </a:r>
            <a:r>
              <a:rPr lang="it-IT" sz="1400" spc="-5" dirty="0">
                <a:solidFill>
                  <a:prstClr val="black"/>
                </a:solidFill>
                <a:latin typeface="Calibri"/>
                <a:cs typeface="Calibri"/>
              </a:rPr>
              <a:t>e</a:t>
            </a:r>
            <a:r>
              <a:rPr lang="it-IT" sz="1400" spc="-15" dirty="0">
                <a:solidFill>
                  <a:prstClr val="black"/>
                </a:solidFill>
                <a:latin typeface="Calibri"/>
                <a:cs typeface="Calibri"/>
              </a:rPr>
              <a:t>ss</a:t>
            </a:r>
            <a:r>
              <a:rPr lang="it-IT" sz="1400" spc="-5" dirty="0">
                <a:solidFill>
                  <a:prstClr val="black"/>
                </a:solidFill>
                <a:latin typeface="Calibri"/>
                <a:cs typeface="Calibri"/>
              </a:rPr>
              <a:t>i</a:t>
            </a:r>
            <a:r>
              <a:rPr lang="it-IT" sz="1400" spc="-10" dirty="0">
                <a:solidFill>
                  <a:prstClr val="black"/>
                </a:solidFill>
                <a:latin typeface="Calibri"/>
                <a:cs typeface="Calibri"/>
              </a:rPr>
              <a:t>o</a:t>
            </a:r>
            <a:r>
              <a:rPr lang="it-IT" sz="1400" spc="-15" dirty="0">
                <a:solidFill>
                  <a:prstClr val="black"/>
                </a:solidFill>
                <a:latin typeface="Calibri"/>
                <a:cs typeface="Calibri"/>
              </a:rPr>
              <a:t>n</a:t>
            </a:r>
            <a:r>
              <a:rPr lang="it-IT" sz="1400" spc="-5" dirty="0">
                <a:solidFill>
                  <a:prstClr val="black"/>
                </a:solidFill>
                <a:latin typeface="Calibri"/>
                <a:cs typeface="Calibri"/>
              </a:rPr>
              <a:t>a</a:t>
            </a:r>
            <a:r>
              <a:rPr lang="it-IT" sz="1400" spc="-10" dirty="0">
                <a:solidFill>
                  <a:prstClr val="black"/>
                </a:solidFill>
                <a:latin typeface="Calibri"/>
                <a:cs typeface="Calibri"/>
              </a:rPr>
              <a:t>l</a:t>
            </a:r>
            <a:r>
              <a:rPr lang="it-IT" sz="1400" spc="-5" dirty="0">
                <a:solidFill>
                  <a:prstClr val="black"/>
                </a:solidFill>
                <a:latin typeface="Calibri"/>
                <a:cs typeface="Calibri"/>
              </a:rPr>
              <a:t>e,</a:t>
            </a:r>
            <a:r>
              <a:rPr lang="it-IT" sz="1400" spc="100" dirty="0">
                <a:solidFill>
                  <a:prstClr val="black"/>
                </a:solidFill>
                <a:latin typeface="Calibri"/>
                <a:cs typeface="Calibri"/>
              </a:rPr>
              <a:t> </a:t>
            </a:r>
            <a:r>
              <a:rPr lang="it-IT" sz="1400" spc="-10" dirty="0">
                <a:solidFill>
                  <a:prstClr val="black"/>
                </a:solidFill>
                <a:latin typeface="Calibri"/>
                <a:cs typeface="Calibri"/>
              </a:rPr>
              <a:t>anche</a:t>
            </a:r>
            <a:r>
              <a:rPr lang="it-IT" sz="1400" spc="95" dirty="0">
                <a:solidFill>
                  <a:prstClr val="black"/>
                </a:solidFill>
                <a:latin typeface="Calibri"/>
                <a:cs typeface="Calibri"/>
              </a:rPr>
              <a:t> </a:t>
            </a:r>
            <a:r>
              <a:rPr lang="it-IT" sz="1400" spc="-15" dirty="0">
                <a:solidFill>
                  <a:prstClr val="black"/>
                </a:solidFill>
                <a:latin typeface="Calibri"/>
                <a:cs typeface="Calibri"/>
              </a:rPr>
              <a:t>n</a:t>
            </a:r>
            <a:r>
              <a:rPr lang="it-IT" sz="1400" spc="-5" dirty="0">
                <a:solidFill>
                  <a:prstClr val="black"/>
                </a:solidFill>
                <a:latin typeface="Calibri"/>
                <a:cs typeface="Calibri"/>
              </a:rPr>
              <a:t>e</a:t>
            </a:r>
            <a:r>
              <a:rPr lang="it-IT" sz="1400" dirty="0">
                <a:solidFill>
                  <a:prstClr val="black"/>
                </a:solidFill>
                <a:latin typeface="Calibri"/>
                <a:cs typeface="Calibri"/>
              </a:rPr>
              <a:t>l</a:t>
            </a:r>
            <a:r>
              <a:rPr lang="it-IT" sz="1400" spc="100" dirty="0">
                <a:solidFill>
                  <a:prstClr val="black"/>
                </a:solidFill>
                <a:latin typeface="Calibri"/>
                <a:cs typeface="Calibri"/>
              </a:rPr>
              <a:t> </a:t>
            </a:r>
            <a:r>
              <a:rPr lang="it-IT" sz="1400" spc="-10" dirty="0">
                <a:solidFill>
                  <a:prstClr val="black"/>
                </a:solidFill>
                <a:latin typeface="Calibri"/>
                <a:cs typeface="Calibri"/>
              </a:rPr>
              <a:t>contesto</a:t>
            </a:r>
            <a:r>
              <a:rPr lang="it-IT" sz="1400" spc="100" dirty="0">
                <a:solidFill>
                  <a:prstClr val="black"/>
                </a:solidFill>
                <a:latin typeface="Calibri"/>
                <a:cs typeface="Calibri"/>
              </a:rPr>
              <a:t> </a:t>
            </a:r>
            <a:r>
              <a:rPr lang="it-IT" sz="1400" spc="-10" dirty="0">
                <a:solidFill>
                  <a:prstClr val="black"/>
                </a:solidFill>
                <a:latin typeface="Calibri"/>
                <a:cs typeface="Calibri"/>
              </a:rPr>
              <a:t>dell'</a:t>
            </a:r>
            <a:r>
              <a:rPr lang="it-IT" sz="1400" dirty="0">
                <a:solidFill>
                  <a:prstClr val="black"/>
                </a:solidFill>
                <a:latin typeface="Calibri"/>
                <a:cs typeface="Calibri"/>
              </a:rPr>
              <a:t>a</a:t>
            </a:r>
            <a:r>
              <a:rPr lang="it-IT" sz="1400" spc="-15" dirty="0">
                <a:solidFill>
                  <a:prstClr val="black"/>
                </a:solidFill>
                <a:latin typeface="Calibri"/>
                <a:cs typeface="Calibri"/>
              </a:rPr>
              <a:t>ppr</a:t>
            </a:r>
            <a:r>
              <a:rPr lang="it-IT" sz="1400" spc="-5" dirty="0">
                <a:solidFill>
                  <a:prstClr val="black"/>
                </a:solidFill>
                <a:latin typeface="Calibri"/>
                <a:cs typeface="Calibri"/>
              </a:rPr>
              <a:t>e</a:t>
            </a:r>
            <a:r>
              <a:rPr lang="it-IT" sz="1400" spc="-15" dirty="0">
                <a:solidFill>
                  <a:prstClr val="black"/>
                </a:solidFill>
                <a:latin typeface="Calibri"/>
                <a:cs typeface="Calibri"/>
              </a:rPr>
              <a:t>ndim</a:t>
            </a:r>
            <a:r>
              <a:rPr lang="it-IT" sz="1400" spc="-5" dirty="0">
                <a:solidFill>
                  <a:prstClr val="black"/>
                </a:solidFill>
                <a:latin typeface="Calibri"/>
                <a:cs typeface="Calibri"/>
              </a:rPr>
              <a:t>e</a:t>
            </a:r>
            <a:r>
              <a:rPr lang="it-IT" sz="1400" spc="-15" dirty="0">
                <a:solidFill>
                  <a:prstClr val="black"/>
                </a:solidFill>
                <a:latin typeface="Calibri"/>
                <a:cs typeface="Calibri"/>
              </a:rPr>
              <a:t>nto perm</a:t>
            </a:r>
            <a:r>
              <a:rPr lang="it-IT" sz="1400" dirty="0">
                <a:solidFill>
                  <a:prstClr val="black"/>
                </a:solidFill>
                <a:latin typeface="Calibri"/>
                <a:cs typeface="Calibri"/>
              </a:rPr>
              <a:t>a</a:t>
            </a:r>
            <a:r>
              <a:rPr lang="it-IT" sz="1400" spc="-15" dirty="0">
                <a:solidFill>
                  <a:prstClr val="black"/>
                </a:solidFill>
                <a:latin typeface="Calibri"/>
                <a:cs typeface="Calibri"/>
              </a:rPr>
              <a:t>n</a:t>
            </a:r>
            <a:r>
              <a:rPr lang="it-IT" sz="1400" spc="-10" dirty="0">
                <a:solidFill>
                  <a:prstClr val="black"/>
                </a:solidFill>
                <a:latin typeface="Calibri"/>
                <a:cs typeface="Calibri"/>
              </a:rPr>
              <a:t>ente;</a:t>
            </a:r>
            <a:r>
              <a:rPr lang="it-IT" sz="1400" spc="-5" dirty="0">
                <a:solidFill>
                  <a:prstClr val="black"/>
                </a:solidFill>
                <a:latin typeface="Calibri"/>
                <a:cs typeface="Calibri"/>
              </a:rPr>
              <a:t> </a:t>
            </a:r>
            <a:r>
              <a:rPr lang="it-IT" sz="1400" spc="-10" dirty="0">
                <a:solidFill>
                  <a:prstClr val="black"/>
                </a:solidFill>
                <a:latin typeface="Calibri"/>
                <a:cs typeface="Calibri"/>
              </a:rPr>
              <a:t>in</a:t>
            </a:r>
            <a:r>
              <a:rPr lang="it-IT" sz="1400" spc="-5" dirty="0">
                <a:solidFill>
                  <a:prstClr val="black"/>
                </a:solidFill>
                <a:latin typeface="Calibri"/>
                <a:cs typeface="Calibri"/>
              </a:rPr>
              <a:t> </a:t>
            </a:r>
            <a:r>
              <a:rPr lang="it-IT" sz="1400" spc="-15" dirty="0">
                <a:solidFill>
                  <a:prstClr val="black"/>
                </a:solidFill>
                <a:latin typeface="Calibri"/>
                <a:cs typeface="Calibri"/>
              </a:rPr>
              <a:t>par</a:t>
            </a:r>
            <a:r>
              <a:rPr lang="it-IT" sz="1400" dirty="0">
                <a:solidFill>
                  <a:prstClr val="black"/>
                </a:solidFill>
                <a:latin typeface="Calibri"/>
                <a:cs typeface="Calibri"/>
              </a:rPr>
              <a:t>t</a:t>
            </a:r>
            <a:r>
              <a:rPr lang="it-IT" sz="1400" spc="-15" dirty="0">
                <a:solidFill>
                  <a:prstClr val="black"/>
                </a:solidFill>
                <a:latin typeface="Calibri"/>
                <a:cs typeface="Calibri"/>
              </a:rPr>
              <a:t>icolar</a:t>
            </a:r>
            <a:r>
              <a:rPr lang="it-IT" sz="1400" spc="-10" dirty="0">
                <a:solidFill>
                  <a:prstClr val="black"/>
                </a:solidFill>
                <a:latin typeface="Calibri"/>
                <a:cs typeface="Calibri"/>
              </a:rPr>
              <a:t>e</a:t>
            </a:r>
            <a:r>
              <a:rPr lang="it-IT" sz="1400" spc="5" dirty="0">
                <a:solidFill>
                  <a:prstClr val="black"/>
                </a:solidFill>
                <a:latin typeface="Calibri"/>
                <a:cs typeface="Calibri"/>
              </a:rPr>
              <a:t> </a:t>
            </a:r>
            <a:r>
              <a:rPr lang="it-IT" sz="1400" spc="-10" dirty="0">
                <a:solidFill>
                  <a:prstClr val="black"/>
                </a:solidFill>
                <a:latin typeface="Calibri"/>
                <a:cs typeface="Calibri"/>
              </a:rPr>
              <a:t>gestisce</a:t>
            </a:r>
            <a:r>
              <a:rPr lang="it-IT" sz="1400" spc="-5" dirty="0">
                <a:solidFill>
                  <a:prstClr val="black"/>
                </a:solidFill>
                <a:latin typeface="Calibri"/>
                <a:cs typeface="Calibri"/>
              </a:rPr>
              <a:t> </a:t>
            </a:r>
            <a:r>
              <a:rPr lang="it-IT" sz="1400" dirty="0">
                <a:solidFill>
                  <a:prstClr val="black"/>
                </a:solidFill>
                <a:latin typeface="Calibri"/>
                <a:cs typeface="Calibri"/>
              </a:rPr>
              <a:t>il</a:t>
            </a:r>
            <a:r>
              <a:rPr lang="it-IT" sz="1400" spc="-5" dirty="0">
                <a:solidFill>
                  <a:prstClr val="black"/>
                </a:solidFill>
                <a:latin typeface="Calibri"/>
                <a:cs typeface="Calibri"/>
              </a:rPr>
              <a:t> </a:t>
            </a:r>
            <a:r>
              <a:rPr lang="it-IT" sz="1400" spc="-15" dirty="0">
                <a:solidFill>
                  <a:prstClr val="black"/>
                </a:solidFill>
                <a:latin typeface="Calibri"/>
                <a:cs typeface="Calibri"/>
              </a:rPr>
              <a:t>Sistem</a:t>
            </a:r>
            <a:r>
              <a:rPr lang="it-IT" sz="1400" spc="-10" dirty="0">
                <a:solidFill>
                  <a:prstClr val="black"/>
                </a:solidFill>
                <a:latin typeface="Calibri"/>
                <a:cs typeface="Calibri"/>
              </a:rPr>
              <a:t>a</a:t>
            </a:r>
            <a:r>
              <a:rPr lang="it-IT" sz="1400" spc="5" dirty="0">
                <a:solidFill>
                  <a:prstClr val="black"/>
                </a:solidFill>
                <a:latin typeface="Calibri"/>
                <a:cs typeface="Calibri"/>
              </a:rPr>
              <a:t> </a:t>
            </a:r>
            <a:r>
              <a:rPr lang="it-IT" sz="1400" spc="-10" dirty="0">
                <a:solidFill>
                  <a:prstClr val="black"/>
                </a:solidFill>
                <a:latin typeface="Calibri"/>
                <a:cs typeface="Calibri"/>
              </a:rPr>
              <a:t>Nazio</a:t>
            </a:r>
            <a:r>
              <a:rPr lang="it-IT" sz="1400" spc="-15" dirty="0">
                <a:solidFill>
                  <a:prstClr val="black"/>
                </a:solidFill>
                <a:latin typeface="Calibri"/>
                <a:cs typeface="Calibri"/>
              </a:rPr>
              <a:t>nal</a:t>
            </a:r>
            <a:r>
              <a:rPr lang="it-IT" sz="1400" spc="-10" dirty="0">
                <a:solidFill>
                  <a:prstClr val="black"/>
                </a:solidFill>
                <a:latin typeface="Calibri"/>
                <a:cs typeface="Calibri"/>
              </a:rPr>
              <a:t>e</a:t>
            </a:r>
            <a:r>
              <a:rPr lang="it-IT" sz="1400" dirty="0">
                <a:solidFill>
                  <a:prstClr val="black"/>
                </a:solidFill>
                <a:latin typeface="Calibri"/>
                <a:cs typeface="Calibri"/>
              </a:rPr>
              <a:t> </a:t>
            </a:r>
            <a:r>
              <a:rPr lang="it-IT" sz="1400" spc="-10" dirty="0">
                <a:solidFill>
                  <a:prstClr val="black"/>
                </a:solidFill>
                <a:latin typeface="Calibri"/>
                <a:cs typeface="Calibri"/>
              </a:rPr>
              <a:t>di</a:t>
            </a:r>
            <a:r>
              <a:rPr lang="it-IT" sz="1400" spc="-5" dirty="0">
                <a:solidFill>
                  <a:prstClr val="black"/>
                </a:solidFill>
                <a:latin typeface="Calibri"/>
                <a:cs typeface="Calibri"/>
              </a:rPr>
              <a:t> </a:t>
            </a:r>
            <a:r>
              <a:rPr lang="it-IT" sz="1400" spc="-10" dirty="0">
                <a:solidFill>
                  <a:prstClr val="black"/>
                </a:solidFill>
                <a:latin typeface="Calibri"/>
                <a:cs typeface="Calibri"/>
              </a:rPr>
              <a:t>Valutazione</a:t>
            </a:r>
            <a:r>
              <a:rPr lang="it-IT" sz="1400" spc="5" dirty="0">
                <a:solidFill>
                  <a:prstClr val="black"/>
                </a:solidFill>
                <a:latin typeface="Calibri"/>
                <a:cs typeface="Calibri"/>
              </a:rPr>
              <a:t> </a:t>
            </a:r>
            <a:r>
              <a:rPr lang="it-IT" sz="1400" spc="-10" dirty="0">
                <a:solidFill>
                  <a:prstClr val="black"/>
                </a:solidFill>
                <a:latin typeface="Calibri"/>
                <a:cs typeface="Calibri"/>
              </a:rPr>
              <a:t>(SNV);</a:t>
            </a:r>
            <a:endParaRPr lang="it-IT" sz="1400" dirty="0">
              <a:solidFill>
                <a:prstClr val="black"/>
              </a:solidFill>
              <a:latin typeface="Calibri"/>
              <a:cs typeface="Calibri"/>
            </a:endParaRPr>
          </a:p>
          <a:p>
            <a:pPr lvl="0">
              <a:spcBef>
                <a:spcPts val="37"/>
              </a:spcBef>
              <a:buFont typeface="Times New Roman"/>
              <a:buChar char="●"/>
            </a:pPr>
            <a:endParaRPr lang="it-IT" sz="1400" dirty="0">
              <a:solidFill>
                <a:prstClr val="black"/>
              </a:solidFill>
              <a:latin typeface="Times New Roman"/>
              <a:cs typeface="Times New Roman"/>
            </a:endParaRPr>
          </a:p>
          <a:p>
            <a:pPr marL="465413" marR="6350" lvl="0" indent="-226675" algn="just">
              <a:lnSpc>
                <a:spcPct val="101800"/>
              </a:lnSpc>
              <a:buSzPct val="71428"/>
              <a:buFont typeface="Times New Roman"/>
              <a:buChar char="●"/>
              <a:tabLst>
                <a:tab pos="466049" algn="l"/>
              </a:tabLst>
            </a:pPr>
            <a:r>
              <a:rPr lang="it-IT" sz="1400" spc="-15" dirty="0">
                <a:solidFill>
                  <a:prstClr val="black"/>
                </a:solidFill>
                <a:latin typeface="Calibri"/>
                <a:cs typeface="Calibri"/>
              </a:rPr>
              <a:t>studi</a:t>
            </a:r>
            <a:r>
              <a:rPr lang="it-IT" sz="1400" spc="-10" dirty="0">
                <a:solidFill>
                  <a:prstClr val="black"/>
                </a:solidFill>
                <a:latin typeface="Calibri"/>
                <a:cs typeface="Calibri"/>
              </a:rPr>
              <a:t>a</a:t>
            </a:r>
            <a:r>
              <a:rPr lang="it-IT" sz="1400" spc="30" dirty="0">
                <a:solidFill>
                  <a:prstClr val="black"/>
                </a:solidFill>
                <a:latin typeface="Calibri"/>
                <a:cs typeface="Calibri"/>
              </a:rPr>
              <a:t> </a:t>
            </a:r>
            <a:r>
              <a:rPr lang="it-IT" sz="1400" spc="-10" dirty="0">
                <a:solidFill>
                  <a:prstClr val="black"/>
                </a:solidFill>
                <a:latin typeface="Calibri"/>
                <a:cs typeface="Calibri"/>
              </a:rPr>
              <a:t>le</a:t>
            </a:r>
            <a:r>
              <a:rPr lang="it-IT" sz="1400" spc="25" dirty="0">
                <a:solidFill>
                  <a:prstClr val="black"/>
                </a:solidFill>
                <a:latin typeface="Calibri"/>
                <a:cs typeface="Calibri"/>
              </a:rPr>
              <a:t> </a:t>
            </a:r>
            <a:r>
              <a:rPr lang="it-IT" sz="1400" spc="-5" dirty="0">
                <a:solidFill>
                  <a:prstClr val="black"/>
                </a:solidFill>
                <a:latin typeface="Calibri"/>
                <a:cs typeface="Calibri"/>
              </a:rPr>
              <a:t>ca</a:t>
            </a:r>
            <a:r>
              <a:rPr lang="it-IT" sz="1400" spc="-15" dirty="0">
                <a:solidFill>
                  <a:prstClr val="black"/>
                </a:solidFill>
                <a:latin typeface="Calibri"/>
                <a:cs typeface="Calibri"/>
              </a:rPr>
              <a:t>us</a:t>
            </a:r>
            <a:r>
              <a:rPr lang="it-IT" sz="1400" spc="-10" dirty="0">
                <a:solidFill>
                  <a:prstClr val="black"/>
                </a:solidFill>
                <a:latin typeface="Calibri"/>
                <a:cs typeface="Calibri"/>
              </a:rPr>
              <a:t>e</a:t>
            </a:r>
            <a:r>
              <a:rPr lang="it-IT" sz="1400" spc="25" dirty="0">
                <a:solidFill>
                  <a:prstClr val="black"/>
                </a:solidFill>
                <a:latin typeface="Calibri"/>
                <a:cs typeface="Calibri"/>
              </a:rPr>
              <a:t> </a:t>
            </a:r>
            <a:r>
              <a:rPr lang="it-IT" sz="1400" spc="-15" dirty="0">
                <a:solidFill>
                  <a:prstClr val="black"/>
                </a:solidFill>
                <a:latin typeface="Calibri"/>
                <a:cs typeface="Calibri"/>
              </a:rPr>
              <a:t>d</a:t>
            </a:r>
            <a:r>
              <a:rPr lang="it-IT" sz="1400" spc="-5" dirty="0">
                <a:solidFill>
                  <a:prstClr val="black"/>
                </a:solidFill>
                <a:latin typeface="Calibri"/>
                <a:cs typeface="Calibri"/>
              </a:rPr>
              <a:t>e</a:t>
            </a:r>
            <a:r>
              <a:rPr lang="it-IT" sz="1400" spc="-15" dirty="0">
                <a:solidFill>
                  <a:prstClr val="black"/>
                </a:solidFill>
                <a:latin typeface="Calibri"/>
                <a:cs typeface="Calibri"/>
              </a:rPr>
              <a:t>ll'insuccess</a:t>
            </a:r>
            <a:r>
              <a:rPr lang="it-IT" sz="1400" spc="-10" dirty="0">
                <a:solidFill>
                  <a:prstClr val="black"/>
                </a:solidFill>
                <a:latin typeface="Calibri"/>
                <a:cs typeface="Calibri"/>
              </a:rPr>
              <a:t>o</a:t>
            </a:r>
            <a:r>
              <a:rPr lang="it-IT" sz="1400" spc="40" dirty="0">
                <a:solidFill>
                  <a:prstClr val="black"/>
                </a:solidFill>
                <a:latin typeface="Calibri"/>
                <a:cs typeface="Calibri"/>
              </a:rPr>
              <a:t> </a:t>
            </a:r>
            <a:r>
              <a:rPr lang="it-IT" sz="1400" spc="-10" dirty="0">
                <a:solidFill>
                  <a:prstClr val="black"/>
                </a:solidFill>
                <a:latin typeface="Calibri"/>
                <a:cs typeface="Calibri"/>
              </a:rPr>
              <a:t>e</a:t>
            </a:r>
            <a:r>
              <a:rPr lang="it-IT" sz="1400" spc="25" dirty="0">
                <a:solidFill>
                  <a:prstClr val="black"/>
                </a:solidFill>
                <a:latin typeface="Calibri"/>
                <a:cs typeface="Calibri"/>
              </a:rPr>
              <a:t> </a:t>
            </a:r>
            <a:r>
              <a:rPr lang="it-IT" sz="1400" spc="-15" dirty="0">
                <a:solidFill>
                  <a:prstClr val="black"/>
                </a:solidFill>
                <a:latin typeface="Calibri"/>
                <a:cs typeface="Calibri"/>
              </a:rPr>
              <a:t>dell</a:t>
            </a:r>
            <a:r>
              <a:rPr lang="it-IT" sz="1400" spc="-10" dirty="0">
                <a:solidFill>
                  <a:prstClr val="black"/>
                </a:solidFill>
                <a:latin typeface="Calibri"/>
                <a:cs typeface="Calibri"/>
              </a:rPr>
              <a:t>a</a:t>
            </a:r>
            <a:r>
              <a:rPr lang="it-IT" sz="1400" spc="30" dirty="0">
                <a:solidFill>
                  <a:prstClr val="black"/>
                </a:solidFill>
                <a:latin typeface="Calibri"/>
                <a:cs typeface="Calibri"/>
              </a:rPr>
              <a:t> </a:t>
            </a:r>
            <a:r>
              <a:rPr lang="it-IT" sz="1400" spc="-15" dirty="0">
                <a:solidFill>
                  <a:prstClr val="black"/>
                </a:solidFill>
                <a:latin typeface="Calibri"/>
                <a:cs typeface="Calibri"/>
              </a:rPr>
              <a:t>d</a:t>
            </a:r>
            <a:r>
              <a:rPr lang="it-IT" sz="1400" dirty="0">
                <a:solidFill>
                  <a:prstClr val="black"/>
                </a:solidFill>
                <a:latin typeface="Calibri"/>
                <a:cs typeface="Calibri"/>
              </a:rPr>
              <a:t>i</a:t>
            </a:r>
            <a:r>
              <a:rPr lang="it-IT" sz="1400" spc="-10" dirty="0">
                <a:solidFill>
                  <a:prstClr val="black"/>
                </a:solidFill>
                <a:latin typeface="Calibri"/>
                <a:cs typeface="Calibri"/>
              </a:rPr>
              <a:t>s</a:t>
            </a:r>
            <a:r>
              <a:rPr lang="it-IT" sz="1400" spc="-15" dirty="0">
                <a:solidFill>
                  <a:prstClr val="black"/>
                </a:solidFill>
                <a:latin typeface="Calibri"/>
                <a:cs typeface="Calibri"/>
              </a:rPr>
              <a:t>p</a:t>
            </a:r>
            <a:r>
              <a:rPr lang="it-IT" sz="1400" spc="-10" dirty="0">
                <a:solidFill>
                  <a:prstClr val="black"/>
                </a:solidFill>
                <a:latin typeface="Calibri"/>
                <a:cs typeface="Calibri"/>
              </a:rPr>
              <a:t>ersione</a:t>
            </a:r>
            <a:r>
              <a:rPr lang="it-IT" sz="1400" spc="21" dirty="0">
                <a:solidFill>
                  <a:prstClr val="black"/>
                </a:solidFill>
                <a:latin typeface="Calibri"/>
                <a:cs typeface="Calibri"/>
              </a:rPr>
              <a:t> </a:t>
            </a:r>
            <a:r>
              <a:rPr lang="it-IT" sz="1400" spc="-10" dirty="0">
                <a:solidFill>
                  <a:prstClr val="black"/>
                </a:solidFill>
                <a:latin typeface="Calibri"/>
                <a:cs typeface="Calibri"/>
              </a:rPr>
              <a:t>scolastica</a:t>
            </a:r>
            <a:r>
              <a:rPr lang="it-IT" sz="1400" spc="30" dirty="0">
                <a:solidFill>
                  <a:prstClr val="black"/>
                </a:solidFill>
                <a:latin typeface="Calibri"/>
                <a:cs typeface="Calibri"/>
              </a:rPr>
              <a:t> </a:t>
            </a:r>
            <a:r>
              <a:rPr lang="it-IT" sz="1400" spc="-10" dirty="0">
                <a:solidFill>
                  <a:prstClr val="black"/>
                </a:solidFill>
                <a:latin typeface="Calibri"/>
                <a:cs typeface="Calibri"/>
              </a:rPr>
              <a:t>con</a:t>
            </a:r>
            <a:r>
              <a:rPr lang="it-IT" sz="1400" spc="21" dirty="0">
                <a:solidFill>
                  <a:prstClr val="black"/>
                </a:solidFill>
                <a:latin typeface="Calibri"/>
                <a:cs typeface="Calibri"/>
              </a:rPr>
              <a:t> </a:t>
            </a:r>
            <a:r>
              <a:rPr lang="it-IT" sz="1400" spc="-10" dirty="0">
                <a:solidFill>
                  <a:prstClr val="black"/>
                </a:solidFill>
                <a:latin typeface="Calibri"/>
                <a:cs typeface="Calibri"/>
              </a:rPr>
              <a:t>riferimento</a:t>
            </a:r>
            <a:r>
              <a:rPr lang="it-IT" sz="1400" spc="21" dirty="0">
                <a:solidFill>
                  <a:prstClr val="black"/>
                </a:solidFill>
                <a:latin typeface="Calibri"/>
                <a:cs typeface="Calibri"/>
              </a:rPr>
              <a:t> </a:t>
            </a:r>
            <a:r>
              <a:rPr lang="it-IT" sz="1400" spc="-5" dirty="0">
                <a:solidFill>
                  <a:prstClr val="black"/>
                </a:solidFill>
                <a:latin typeface="Calibri"/>
                <a:cs typeface="Calibri"/>
              </a:rPr>
              <a:t>al</a:t>
            </a:r>
            <a:r>
              <a:rPr lang="it-IT" sz="1400" spc="21" dirty="0">
                <a:solidFill>
                  <a:prstClr val="black"/>
                </a:solidFill>
                <a:latin typeface="Calibri"/>
                <a:cs typeface="Calibri"/>
              </a:rPr>
              <a:t> </a:t>
            </a:r>
            <a:r>
              <a:rPr lang="it-IT" sz="1400" spc="-10" dirty="0">
                <a:solidFill>
                  <a:prstClr val="black"/>
                </a:solidFill>
                <a:latin typeface="Calibri"/>
                <a:cs typeface="Calibri"/>
              </a:rPr>
              <a:t>contesto</a:t>
            </a:r>
            <a:r>
              <a:rPr lang="it-IT" sz="1400" spc="25" dirty="0">
                <a:solidFill>
                  <a:prstClr val="black"/>
                </a:solidFill>
                <a:latin typeface="Calibri"/>
                <a:cs typeface="Calibri"/>
              </a:rPr>
              <a:t> </a:t>
            </a:r>
            <a:r>
              <a:rPr lang="it-IT" sz="1400" spc="-15" dirty="0">
                <a:solidFill>
                  <a:prstClr val="black"/>
                </a:solidFill>
                <a:latin typeface="Calibri"/>
                <a:cs typeface="Calibri"/>
              </a:rPr>
              <a:t>so</a:t>
            </a:r>
            <a:r>
              <a:rPr lang="it-IT" sz="1400" spc="-5" dirty="0">
                <a:solidFill>
                  <a:prstClr val="black"/>
                </a:solidFill>
                <a:latin typeface="Calibri"/>
                <a:cs typeface="Calibri"/>
              </a:rPr>
              <a:t>ci</a:t>
            </a:r>
            <a:r>
              <a:rPr lang="it-IT" sz="1400" spc="-10" dirty="0">
                <a:solidFill>
                  <a:prstClr val="black"/>
                </a:solidFill>
                <a:latin typeface="Calibri"/>
                <a:cs typeface="Calibri"/>
              </a:rPr>
              <a:t>ale</a:t>
            </a:r>
            <a:r>
              <a:rPr lang="it-IT" sz="1400" spc="25" dirty="0">
                <a:solidFill>
                  <a:prstClr val="black"/>
                </a:solidFill>
                <a:latin typeface="Calibri"/>
                <a:cs typeface="Calibri"/>
              </a:rPr>
              <a:t> </a:t>
            </a:r>
            <a:r>
              <a:rPr lang="it-IT" sz="1400" spc="-10" dirty="0">
                <a:solidFill>
                  <a:prstClr val="black"/>
                </a:solidFill>
                <a:latin typeface="Calibri"/>
                <a:cs typeface="Calibri"/>
              </a:rPr>
              <a:t>ed</a:t>
            </a:r>
            <a:r>
              <a:rPr lang="it-IT" sz="1400" spc="21" dirty="0">
                <a:solidFill>
                  <a:prstClr val="black"/>
                </a:solidFill>
                <a:latin typeface="Calibri"/>
                <a:cs typeface="Calibri"/>
              </a:rPr>
              <a:t> </a:t>
            </a:r>
            <a:r>
              <a:rPr lang="it-IT" sz="1400" spc="-5" dirty="0">
                <a:solidFill>
                  <a:prstClr val="black"/>
                </a:solidFill>
                <a:latin typeface="Calibri"/>
                <a:cs typeface="Calibri"/>
              </a:rPr>
              <a:t>a</a:t>
            </a:r>
            <a:r>
              <a:rPr lang="it-IT" sz="1400" spc="-10" dirty="0">
                <a:solidFill>
                  <a:prstClr val="black"/>
                </a:solidFill>
                <a:latin typeface="Calibri"/>
                <a:cs typeface="Calibri"/>
              </a:rPr>
              <a:t>lle</a:t>
            </a:r>
            <a:r>
              <a:rPr lang="it-IT" sz="1400" spc="30" dirty="0">
                <a:solidFill>
                  <a:prstClr val="black"/>
                </a:solidFill>
                <a:latin typeface="Calibri"/>
                <a:cs typeface="Calibri"/>
              </a:rPr>
              <a:t> </a:t>
            </a:r>
            <a:r>
              <a:rPr lang="it-IT" sz="1400" spc="-15" dirty="0">
                <a:solidFill>
                  <a:prstClr val="black"/>
                </a:solidFill>
                <a:latin typeface="Calibri"/>
                <a:cs typeface="Calibri"/>
              </a:rPr>
              <a:t>tipologi</a:t>
            </a:r>
            <a:r>
              <a:rPr lang="it-IT" sz="1400" spc="-10" dirty="0">
                <a:solidFill>
                  <a:prstClr val="black"/>
                </a:solidFill>
                <a:latin typeface="Calibri"/>
                <a:cs typeface="Calibri"/>
              </a:rPr>
              <a:t>e</a:t>
            </a:r>
            <a:r>
              <a:rPr lang="it-IT" sz="1400" spc="30" dirty="0">
                <a:solidFill>
                  <a:prstClr val="black"/>
                </a:solidFill>
                <a:latin typeface="Calibri"/>
                <a:cs typeface="Calibri"/>
              </a:rPr>
              <a:t> </a:t>
            </a:r>
            <a:r>
              <a:rPr lang="it-IT" sz="1400" spc="-10" dirty="0">
                <a:solidFill>
                  <a:prstClr val="black"/>
                </a:solidFill>
                <a:latin typeface="Calibri"/>
                <a:cs typeface="Calibri"/>
              </a:rPr>
              <a:t>dell'</a:t>
            </a:r>
            <a:r>
              <a:rPr lang="it-IT" sz="1400" spc="-5" dirty="0">
                <a:solidFill>
                  <a:prstClr val="black"/>
                </a:solidFill>
                <a:latin typeface="Calibri"/>
                <a:cs typeface="Calibri"/>
              </a:rPr>
              <a:t>o</a:t>
            </a:r>
            <a:r>
              <a:rPr lang="it-IT" sz="1400" spc="-10" dirty="0">
                <a:solidFill>
                  <a:prstClr val="black"/>
                </a:solidFill>
                <a:latin typeface="Calibri"/>
                <a:cs typeface="Calibri"/>
              </a:rPr>
              <a:t>ffer</a:t>
            </a:r>
            <a:r>
              <a:rPr lang="it-IT" sz="1400" dirty="0">
                <a:solidFill>
                  <a:prstClr val="black"/>
                </a:solidFill>
                <a:latin typeface="Calibri"/>
                <a:cs typeface="Calibri"/>
              </a:rPr>
              <a:t>t</a:t>
            </a:r>
            <a:r>
              <a:rPr lang="it-IT" sz="1400" spc="-10" dirty="0">
                <a:solidFill>
                  <a:prstClr val="black"/>
                </a:solidFill>
                <a:latin typeface="Calibri"/>
                <a:cs typeface="Calibri"/>
              </a:rPr>
              <a:t>a formativa;</a:t>
            </a:r>
            <a:endParaRPr lang="it-IT" sz="1400" dirty="0">
              <a:solidFill>
                <a:prstClr val="black"/>
              </a:solidFill>
              <a:latin typeface="Calibri"/>
              <a:cs typeface="Calibri"/>
            </a:endParaRPr>
          </a:p>
          <a:p>
            <a:pPr lvl="0">
              <a:spcBef>
                <a:spcPts val="15"/>
              </a:spcBef>
              <a:buFont typeface="Times New Roman"/>
              <a:buChar char="●"/>
            </a:pPr>
            <a:endParaRPr lang="it-IT" sz="1400" dirty="0">
              <a:solidFill>
                <a:prstClr val="black"/>
              </a:solidFill>
              <a:latin typeface="Times New Roman"/>
              <a:cs typeface="Times New Roman"/>
            </a:endParaRPr>
          </a:p>
          <a:p>
            <a:pPr marL="466049" lvl="0" indent="-227309">
              <a:buSzPct val="71428"/>
              <a:buFont typeface="Times New Roman"/>
              <a:buChar char="●"/>
              <a:tabLst>
                <a:tab pos="466049" algn="l"/>
              </a:tabLst>
            </a:pPr>
            <a:r>
              <a:rPr lang="it-IT" sz="1400" spc="-10" dirty="0">
                <a:solidFill>
                  <a:prstClr val="black"/>
                </a:solidFill>
                <a:latin typeface="Calibri"/>
                <a:cs typeface="Calibri"/>
              </a:rPr>
              <a:t>effettua</a:t>
            </a:r>
            <a:r>
              <a:rPr lang="it-IT" sz="1400" spc="5" dirty="0">
                <a:solidFill>
                  <a:prstClr val="black"/>
                </a:solidFill>
                <a:latin typeface="Calibri"/>
                <a:cs typeface="Calibri"/>
              </a:rPr>
              <a:t> </a:t>
            </a:r>
            <a:r>
              <a:rPr lang="it-IT" sz="1400" spc="-10" dirty="0">
                <a:solidFill>
                  <a:prstClr val="black"/>
                </a:solidFill>
                <a:latin typeface="Calibri"/>
                <a:cs typeface="Calibri"/>
              </a:rPr>
              <a:t>le</a:t>
            </a:r>
            <a:r>
              <a:rPr lang="it-IT" sz="1400" spc="5" dirty="0">
                <a:solidFill>
                  <a:prstClr val="black"/>
                </a:solidFill>
                <a:latin typeface="Calibri"/>
                <a:cs typeface="Calibri"/>
              </a:rPr>
              <a:t> </a:t>
            </a:r>
            <a:r>
              <a:rPr lang="it-IT" sz="1400" spc="-10" dirty="0">
                <a:solidFill>
                  <a:prstClr val="black"/>
                </a:solidFill>
                <a:latin typeface="Calibri"/>
                <a:cs typeface="Calibri"/>
              </a:rPr>
              <a:t>rile</a:t>
            </a:r>
            <a:r>
              <a:rPr lang="it-IT" sz="1400" spc="-15" dirty="0">
                <a:solidFill>
                  <a:prstClr val="black"/>
                </a:solidFill>
                <a:latin typeface="Calibri"/>
                <a:cs typeface="Calibri"/>
              </a:rPr>
              <a:t>vazi</a:t>
            </a:r>
            <a:r>
              <a:rPr lang="it-IT" sz="1400" spc="-10" dirty="0">
                <a:solidFill>
                  <a:prstClr val="black"/>
                </a:solidFill>
                <a:latin typeface="Calibri"/>
                <a:cs typeface="Calibri"/>
              </a:rPr>
              <a:t>o</a:t>
            </a:r>
            <a:r>
              <a:rPr lang="it-IT" sz="1400" spc="-15" dirty="0">
                <a:solidFill>
                  <a:prstClr val="black"/>
                </a:solidFill>
                <a:latin typeface="Calibri"/>
                <a:cs typeface="Calibri"/>
              </a:rPr>
              <a:t>n</a:t>
            </a:r>
            <a:r>
              <a:rPr lang="it-IT" sz="1400" dirty="0">
                <a:solidFill>
                  <a:prstClr val="black"/>
                </a:solidFill>
                <a:latin typeface="Calibri"/>
                <a:cs typeface="Calibri"/>
              </a:rPr>
              <a:t>i</a:t>
            </a:r>
            <a:r>
              <a:rPr lang="it-IT" sz="1400" spc="5" dirty="0">
                <a:solidFill>
                  <a:prstClr val="black"/>
                </a:solidFill>
                <a:latin typeface="Calibri"/>
                <a:cs typeface="Calibri"/>
              </a:rPr>
              <a:t> </a:t>
            </a:r>
            <a:r>
              <a:rPr lang="it-IT" sz="1400" spc="-15" dirty="0">
                <a:solidFill>
                  <a:prstClr val="black"/>
                </a:solidFill>
                <a:latin typeface="Calibri"/>
                <a:cs typeface="Calibri"/>
              </a:rPr>
              <a:t>necessari</a:t>
            </a:r>
            <a:r>
              <a:rPr lang="it-IT" sz="1400" spc="-10" dirty="0">
                <a:solidFill>
                  <a:prstClr val="black"/>
                </a:solidFill>
                <a:latin typeface="Calibri"/>
                <a:cs typeface="Calibri"/>
              </a:rPr>
              <a:t>e</a:t>
            </a:r>
            <a:r>
              <a:rPr lang="it-IT" sz="1400" spc="5" dirty="0">
                <a:solidFill>
                  <a:prstClr val="black"/>
                </a:solidFill>
                <a:latin typeface="Calibri"/>
                <a:cs typeface="Calibri"/>
              </a:rPr>
              <a:t> </a:t>
            </a:r>
            <a:r>
              <a:rPr lang="it-IT" sz="1400" spc="-15" dirty="0">
                <a:solidFill>
                  <a:prstClr val="black"/>
                </a:solidFill>
                <a:latin typeface="Calibri"/>
                <a:cs typeface="Calibri"/>
              </a:rPr>
              <a:t>pe</a:t>
            </a:r>
            <a:r>
              <a:rPr lang="it-IT" sz="1400" spc="-5" dirty="0">
                <a:solidFill>
                  <a:prstClr val="black"/>
                </a:solidFill>
                <a:latin typeface="Calibri"/>
                <a:cs typeface="Calibri"/>
              </a:rPr>
              <a:t>r</a:t>
            </a:r>
            <a:r>
              <a:rPr lang="it-IT" sz="1400" dirty="0">
                <a:solidFill>
                  <a:prstClr val="black"/>
                </a:solidFill>
                <a:latin typeface="Calibri"/>
                <a:cs typeface="Calibri"/>
              </a:rPr>
              <a:t> </a:t>
            </a:r>
            <a:r>
              <a:rPr lang="it-IT" sz="1400" spc="-10" dirty="0">
                <a:solidFill>
                  <a:prstClr val="black"/>
                </a:solidFill>
                <a:latin typeface="Calibri"/>
                <a:cs typeface="Calibri"/>
              </a:rPr>
              <a:t>la</a:t>
            </a:r>
            <a:r>
              <a:rPr lang="it-IT" sz="1400" dirty="0">
                <a:solidFill>
                  <a:prstClr val="black"/>
                </a:solidFill>
                <a:latin typeface="Calibri"/>
                <a:cs typeface="Calibri"/>
              </a:rPr>
              <a:t> </a:t>
            </a:r>
            <a:r>
              <a:rPr lang="it-IT" sz="1400" spc="-15" dirty="0">
                <a:solidFill>
                  <a:prstClr val="black"/>
                </a:solidFill>
                <a:latin typeface="Calibri"/>
                <a:cs typeface="Calibri"/>
              </a:rPr>
              <a:t>v</a:t>
            </a:r>
            <a:r>
              <a:rPr lang="it-IT" sz="1400" spc="-5" dirty="0">
                <a:solidFill>
                  <a:prstClr val="black"/>
                </a:solidFill>
                <a:latin typeface="Calibri"/>
                <a:cs typeface="Calibri"/>
              </a:rPr>
              <a:t>a</a:t>
            </a:r>
            <a:r>
              <a:rPr lang="it-IT" sz="1400" spc="-15" dirty="0">
                <a:solidFill>
                  <a:prstClr val="black"/>
                </a:solidFill>
                <a:latin typeface="Calibri"/>
                <a:cs typeface="Calibri"/>
              </a:rPr>
              <a:t>luta</a:t>
            </a:r>
            <a:r>
              <a:rPr lang="it-IT" sz="1400" spc="-5" dirty="0">
                <a:solidFill>
                  <a:prstClr val="black"/>
                </a:solidFill>
                <a:latin typeface="Calibri"/>
                <a:cs typeface="Calibri"/>
              </a:rPr>
              <a:t>zi</a:t>
            </a:r>
            <a:r>
              <a:rPr lang="it-IT" sz="1400" spc="-15" dirty="0">
                <a:solidFill>
                  <a:prstClr val="black"/>
                </a:solidFill>
                <a:latin typeface="Calibri"/>
                <a:cs typeface="Calibri"/>
              </a:rPr>
              <a:t>on</a:t>
            </a:r>
            <a:r>
              <a:rPr lang="it-IT" sz="1400" spc="-10" dirty="0">
                <a:solidFill>
                  <a:prstClr val="black"/>
                </a:solidFill>
                <a:latin typeface="Calibri"/>
                <a:cs typeface="Calibri"/>
              </a:rPr>
              <a:t>e</a:t>
            </a:r>
            <a:r>
              <a:rPr lang="it-IT" sz="1400" spc="10" dirty="0">
                <a:solidFill>
                  <a:prstClr val="black"/>
                </a:solidFill>
                <a:latin typeface="Calibri"/>
                <a:cs typeface="Calibri"/>
              </a:rPr>
              <a:t> </a:t>
            </a:r>
            <a:r>
              <a:rPr lang="it-IT" sz="1400" spc="-15" dirty="0">
                <a:solidFill>
                  <a:prstClr val="black"/>
                </a:solidFill>
                <a:latin typeface="Calibri"/>
                <a:cs typeface="Calibri"/>
              </a:rPr>
              <a:t>de</a:t>
            </a:r>
            <a:r>
              <a:rPr lang="it-IT" sz="1400" spc="-5" dirty="0">
                <a:solidFill>
                  <a:prstClr val="black"/>
                </a:solidFill>
                <a:latin typeface="Calibri"/>
                <a:cs typeface="Calibri"/>
              </a:rPr>
              <a:t>l</a:t>
            </a:r>
            <a:r>
              <a:rPr lang="it-IT" sz="1400" dirty="0">
                <a:solidFill>
                  <a:prstClr val="black"/>
                </a:solidFill>
                <a:latin typeface="Calibri"/>
                <a:cs typeface="Calibri"/>
              </a:rPr>
              <a:t> </a:t>
            </a:r>
            <a:r>
              <a:rPr lang="it-IT" sz="1400" spc="-15" dirty="0">
                <a:solidFill>
                  <a:prstClr val="black"/>
                </a:solidFill>
                <a:latin typeface="Calibri"/>
                <a:cs typeface="Calibri"/>
              </a:rPr>
              <a:t>v</a:t>
            </a:r>
            <a:r>
              <a:rPr lang="it-IT" sz="1400" spc="-5" dirty="0">
                <a:solidFill>
                  <a:prstClr val="black"/>
                </a:solidFill>
                <a:latin typeface="Calibri"/>
                <a:cs typeface="Calibri"/>
              </a:rPr>
              <a:t>a</a:t>
            </a:r>
            <a:r>
              <a:rPr lang="it-IT" sz="1400" spc="-15" dirty="0">
                <a:solidFill>
                  <a:prstClr val="black"/>
                </a:solidFill>
                <a:latin typeface="Calibri"/>
                <a:cs typeface="Calibri"/>
              </a:rPr>
              <a:t>lor</a:t>
            </a:r>
            <a:r>
              <a:rPr lang="it-IT" sz="1400" spc="-10" dirty="0">
                <a:solidFill>
                  <a:prstClr val="black"/>
                </a:solidFill>
                <a:latin typeface="Calibri"/>
                <a:cs typeface="Calibri"/>
              </a:rPr>
              <a:t>e</a:t>
            </a:r>
            <a:r>
              <a:rPr lang="it-IT" sz="1400" spc="5" dirty="0">
                <a:solidFill>
                  <a:prstClr val="black"/>
                </a:solidFill>
                <a:latin typeface="Calibri"/>
                <a:cs typeface="Calibri"/>
              </a:rPr>
              <a:t> </a:t>
            </a:r>
            <a:r>
              <a:rPr lang="it-IT" sz="1400" spc="-15" dirty="0">
                <a:solidFill>
                  <a:prstClr val="black"/>
                </a:solidFill>
                <a:latin typeface="Calibri"/>
                <a:cs typeface="Calibri"/>
              </a:rPr>
              <a:t>aggiunt</a:t>
            </a:r>
            <a:r>
              <a:rPr lang="it-IT" sz="1400" spc="-10" dirty="0">
                <a:solidFill>
                  <a:prstClr val="black"/>
                </a:solidFill>
                <a:latin typeface="Calibri"/>
                <a:cs typeface="Calibri"/>
              </a:rPr>
              <a:t>o</a:t>
            </a:r>
            <a:r>
              <a:rPr lang="it-IT" sz="1400" dirty="0">
                <a:solidFill>
                  <a:prstClr val="black"/>
                </a:solidFill>
                <a:latin typeface="Calibri"/>
                <a:cs typeface="Calibri"/>
              </a:rPr>
              <a:t> </a:t>
            </a:r>
            <a:r>
              <a:rPr lang="it-IT" sz="1400" spc="-10" dirty="0">
                <a:solidFill>
                  <a:prstClr val="black"/>
                </a:solidFill>
                <a:latin typeface="Calibri"/>
                <a:cs typeface="Calibri"/>
              </a:rPr>
              <a:t>realizzato</a:t>
            </a:r>
            <a:r>
              <a:rPr lang="it-IT" sz="1400" dirty="0">
                <a:solidFill>
                  <a:prstClr val="black"/>
                </a:solidFill>
                <a:latin typeface="Calibri"/>
                <a:cs typeface="Calibri"/>
              </a:rPr>
              <a:t> </a:t>
            </a:r>
            <a:r>
              <a:rPr lang="it-IT" sz="1400" spc="-15" dirty="0">
                <a:solidFill>
                  <a:prstClr val="black"/>
                </a:solidFill>
                <a:latin typeface="Calibri"/>
                <a:cs typeface="Calibri"/>
              </a:rPr>
              <a:t>dall</a:t>
            </a:r>
            <a:r>
              <a:rPr lang="it-IT" sz="1400" spc="-10" dirty="0">
                <a:solidFill>
                  <a:prstClr val="black"/>
                </a:solidFill>
                <a:latin typeface="Calibri"/>
                <a:cs typeface="Calibri"/>
              </a:rPr>
              <a:t>e</a:t>
            </a:r>
            <a:r>
              <a:rPr lang="it-IT" sz="1400" spc="5" dirty="0">
                <a:solidFill>
                  <a:prstClr val="black"/>
                </a:solidFill>
                <a:latin typeface="Calibri"/>
                <a:cs typeface="Calibri"/>
              </a:rPr>
              <a:t> </a:t>
            </a:r>
            <a:r>
              <a:rPr lang="it-IT" sz="1400" spc="-15" dirty="0">
                <a:solidFill>
                  <a:prstClr val="black"/>
                </a:solidFill>
                <a:latin typeface="Calibri"/>
                <a:cs typeface="Calibri"/>
              </a:rPr>
              <a:t>scu</a:t>
            </a:r>
            <a:r>
              <a:rPr lang="it-IT" sz="1400" spc="-5" dirty="0">
                <a:solidFill>
                  <a:prstClr val="black"/>
                </a:solidFill>
                <a:latin typeface="Calibri"/>
                <a:cs typeface="Calibri"/>
              </a:rPr>
              <a:t>o</a:t>
            </a:r>
            <a:r>
              <a:rPr lang="it-IT" sz="1400" spc="-10" dirty="0">
                <a:solidFill>
                  <a:prstClr val="black"/>
                </a:solidFill>
                <a:latin typeface="Calibri"/>
                <a:cs typeface="Calibri"/>
              </a:rPr>
              <a:t>l</a:t>
            </a:r>
            <a:r>
              <a:rPr lang="it-IT" sz="1400" spc="-5" dirty="0">
                <a:solidFill>
                  <a:prstClr val="black"/>
                </a:solidFill>
                <a:latin typeface="Calibri"/>
                <a:cs typeface="Calibri"/>
              </a:rPr>
              <a:t>e;</a:t>
            </a:r>
            <a:endParaRPr lang="it-IT" sz="1400" dirty="0">
              <a:solidFill>
                <a:prstClr val="black"/>
              </a:solidFill>
              <a:latin typeface="Calibri"/>
              <a:cs typeface="Calibri"/>
            </a:endParaRPr>
          </a:p>
          <a:p>
            <a:pPr lvl="0">
              <a:spcBef>
                <a:spcPts val="37"/>
              </a:spcBef>
              <a:buFont typeface="Times New Roman"/>
              <a:buChar char="●"/>
            </a:pPr>
            <a:endParaRPr lang="it-IT" sz="1400" dirty="0">
              <a:solidFill>
                <a:prstClr val="black"/>
              </a:solidFill>
              <a:latin typeface="Times New Roman"/>
              <a:cs typeface="Times New Roman"/>
            </a:endParaRPr>
          </a:p>
          <a:p>
            <a:pPr marL="466049" marR="6350" lvl="0" indent="-227309" algn="just">
              <a:lnSpc>
                <a:spcPct val="101800"/>
              </a:lnSpc>
              <a:buSzPct val="71428"/>
              <a:buFont typeface="Times New Roman"/>
              <a:buChar char="●"/>
              <a:tabLst>
                <a:tab pos="466049" algn="l"/>
              </a:tabLst>
            </a:pPr>
            <a:r>
              <a:rPr lang="it-IT" sz="1400" spc="-15" dirty="0">
                <a:solidFill>
                  <a:prstClr val="black"/>
                </a:solidFill>
                <a:latin typeface="Calibri"/>
                <a:cs typeface="Calibri"/>
              </a:rPr>
              <a:t>pr</a:t>
            </a:r>
            <a:r>
              <a:rPr lang="it-IT" sz="1400" spc="-5" dirty="0">
                <a:solidFill>
                  <a:prstClr val="black"/>
                </a:solidFill>
                <a:latin typeface="Calibri"/>
                <a:cs typeface="Calibri"/>
              </a:rPr>
              <a:t>e</a:t>
            </a:r>
            <a:r>
              <a:rPr lang="it-IT" sz="1400" spc="-15" dirty="0">
                <a:solidFill>
                  <a:prstClr val="black"/>
                </a:solidFill>
                <a:latin typeface="Calibri"/>
                <a:cs typeface="Calibri"/>
              </a:rPr>
              <a:t>di</a:t>
            </a:r>
            <a:r>
              <a:rPr lang="it-IT" sz="1400" spc="-5" dirty="0">
                <a:solidFill>
                  <a:prstClr val="black"/>
                </a:solidFill>
                <a:latin typeface="Calibri"/>
                <a:cs typeface="Calibri"/>
              </a:rPr>
              <a:t>s</a:t>
            </a:r>
            <a:r>
              <a:rPr lang="it-IT" sz="1400" spc="-15" dirty="0">
                <a:solidFill>
                  <a:prstClr val="black"/>
                </a:solidFill>
                <a:latin typeface="Calibri"/>
                <a:cs typeface="Calibri"/>
              </a:rPr>
              <a:t>p</a:t>
            </a:r>
            <a:r>
              <a:rPr lang="it-IT" sz="1400" spc="-5" dirty="0">
                <a:solidFill>
                  <a:prstClr val="black"/>
                </a:solidFill>
                <a:latin typeface="Calibri"/>
                <a:cs typeface="Calibri"/>
              </a:rPr>
              <a:t>o</a:t>
            </a:r>
            <a:r>
              <a:rPr lang="it-IT" sz="1400" spc="-15" dirty="0">
                <a:solidFill>
                  <a:prstClr val="black"/>
                </a:solidFill>
                <a:latin typeface="Calibri"/>
                <a:cs typeface="Calibri"/>
              </a:rPr>
              <a:t>n</a:t>
            </a:r>
            <a:r>
              <a:rPr lang="it-IT" sz="1400" spc="-10" dirty="0">
                <a:solidFill>
                  <a:prstClr val="black"/>
                </a:solidFill>
                <a:latin typeface="Calibri"/>
                <a:cs typeface="Calibri"/>
              </a:rPr>
              <a:t>e</a:t>
            </a:r>
            <a:r>
              <a:rPr lang="it-IT" sz="1400" spc="35" dirty="0">
                <a:solidFill>
                  <a:prstClr val="black"/>
                </a:solidFill>
                <a:latin typeface="Calibri"/>
                <a:cs typeface="Calibri"/>
              </a:rPr>
              <a:t> </a:t>
            </a:r>
            <a:r>
              <a:rPr lang="it-IT" sz="1400" spc="-10" dirty="0">
                <a:solidFill>
                  <a:prstClr val="black"/>
                </a:solidFill>
                <a:latin typeface="Calibri"/>
                <a:cs typeface="Calibri"/>
              </a:rPr>
              <a:t>annualmente</a:t>
            </a:r>
            <a:r>
              <a:rPr lang="it-IT" sz="1400" spc="35" dirty="0">
                <a:solidFill>
                  <a:prstClr val="black"/>
                </a:solidFill>
                <a:latin typeface="Calibri"/>
                <a:cs typeface="Calibri"/>
              </a:rPr>
              <a:t> </a:t>
            </a:r>
            <a:r>
              <a:rPr lang="it-IT" sz="1400" dirty="0">
                <a:solidFill>
                  <a:prstClr val="black"/>
                </a:solidFill>
                <a:latin typeface="Calibri"/>
                <a:cs typeface="Calibri"/>
              </a:rPr>
              <a:t>i</a:t>
            </a:r>
            <a:r>
              <a:rPr lang="it-IT" sz="1400" spc="40" dirty="0">
                <a:solidFill>
                  <a:prstClr val="black"/>
                </a:solidFill>
                <a:latin typeface="Calibri"/>
                <a:cs typeface="Calibri"/>
              </a:rPr>
              <a:t> </a:t>
            </a:r>
            <a:r>
              <a:rPr lang="it-IT" sz="1400" spc="-5" dirty="0">
                <a:solidFill>
                  <a:prstClr val="black"/>
                </a:solidFill>
                <a:latin typeface="Calibri"/>
                <a:cs typeface="Calibri"/>
              </a:rPr>
              <a:t>testi</a:t>
            </a:r>
            <a:r>
              <a:rPr lang="it-IT" sz="1400" spc="40" dirty="0">
                <a:solidFill>
                  <a:prstClr val="black"/>
                </a:solidFill>
                <a:latin typeface="Calibri"/>
                <a:cs typeface="Calibri"/>
              </a:rPr>
              <a:t> </a:t>
            </a:r>
            <a:r>
              <a:rPr lang="it-IT" sz="1400" spc="-15" dirty="0">
                <a:solidFill>
                  <a:prstClr val="black"/>
                </a:solidFill>
                <a:latin typeface="Calibri"/>
                <a:cs typeface="Calibri"/>
              </a:rPr>
              <a:t>dell</a:t>
            </a:r>
            <a:r>
              <a:rPr lang="it-IT" sz="1400" spc="-10" dirty="0">
                <a:solidFill>
                  <a:prstClr val="black"/>
                </a:solidFill>
                <a:latin typeface="Calibri"/>
                <a:cs typeface="Calibri"/>
              </a:rPr>
              <a:t>a</a:t>
            </a:r>
            <a:r>
              <a:rPr lang="it-IT" sz="1400" spc="40" dirty="0">
                <a:solidFill>
                  <a:prstClr val="black"/>
                </a:solidFill>
                <a:latin typeface="Calibri"/>
                <a:cs typeface="Calibri"/>
              </a:rPr>
              <a:t> </a:t>
            </a:r>
            <a:r>
              <a:rPr lang="it-IT" sz="1400" spc="-10" dirty="0">
                <a:solidFill>
                  <a:prstClr val="black"/>
                </a:solidFill>
                <a:latin typeface="Calibri"/>
                <a:cs typeface="Calibri"/>
              </a:rPr>
              <a:t>nuova</a:t>
            </a:r>
            <a:r>
              <a:rPr lang="it-IT" sz="1400" spc="40" dirty="0">
                <a:solidFill>
                  <a:prstClr val="black"/>
                </a:solidFill>
                <a:latin typeface="Calibri"/>
                <a:cs typeface="Calibri"/>
              </a:rPr>
              <a:t> </a:t>
            </a:r>
            <a:r>
              <a:rPr lang="it-IT" sz="1400" spc="-15" dirty="0">
                <a:solidFill>
                  <a:prstClr val="black"/>
                </a:solidFill>
                <a:latin typeface="Calibri"/>
                <a:cs typeface="Calibri"/>
              </a:rPr>
              <a:t>pr</a:t>
            </a:r>
            <a:r>
              <a:rPr lang="it-IT" sz="1400" spc="-5" dirty="0">
                <a:solidFill>
                  <a:prstClr val="black"/>
                </a:solidFill>
                <a:latin typeface="Calibri"/>
                <a:cs typeface="Calibri"/>
              </a:rPr>
              <a:t>o</a:t>
            </a:r>
            <a:r>
              <a:rPr lang="it-IT" sz="1400" spc="-15" dirty="0">
                <a:solidFill>
                  <a:prstClr val="black"/>
                </a:solidFill>
                <a:latin typeface="Calibri"/>
                <a:cs typeface="Calibri"/>
              </a:rPr>
              <a:t>v</a:t>
            </a:r>
            <a:r>
              <a:rPr lang="it-IT" sz="1400" spc="-10" dirty="0">
                <a:solidFill>
                  <a:prstClr val="black"/>
                </a:solidFill>
                <a:latin typeface="Calibri"/>
                <a:cs typeface="Calibri"/>
              </a:rPr>
              <a:t>a</a:t>
            </a:r>
            <a:r>
              <a:rPr lang="it-IT" sz="1400" spc="40" dirty="0">
                <a:solidFill>
                  <a:prstClr val="black"/>
                </a:solidFill>
                <a:latin typeface="Calibri"/>
                <a:cs typeface="Calibri"/>
              </a:rPr>
              <a:t> </a:t>
            </a:r>
            <a:r>
              <a:rPr lang="it-IT" sz="1400" spc="-5" dirty="0">
                <a:solidFill>
                  <a:prstClr val="black"/>
                </a:solidFill>
                <a:latin typeface="Calibri"/>
                <a:cs typeface="Calibri"/>
              </a:rPr>
              <a:t>scritta,</a:t>
            </a:r>
            <a:r>
              <a:rPr lang="it-IT" sz="1400" spc="35" dirty="0">
                <a:solidFill>
                  <a:prstClr val="black"/>
                </a:solidFill>
                <a:latin typeface="Calibri"/>
                <a:cs typeface="Calibri"/>
              </a:rPr>
              <a:t> </a:t>
            </a:r>
            <a:r>
              <a:rPr lang="it-IT" sz="1400" spc="-10" dirty="0">
                <a:solidFill>
                  <a:prstClr val="black"/>
                </a:solidFill>
                <a:latin typeface="Calibri"/>
                <a:cs typeface="Calibri"/>
              </a:rPr>
              <a:t>a</a:t>
            </a:r>
            <a:r>
              <a:rPr lang="it-IT" sz="1400" spc="40" dirty="0">
                <a:solidFill>
                  <a:prstClr val="black"/>
                </a:solidFill>
                <a:latin typeface="Calibri"/>
                <a:cs typeface="Calibri"/>
              </a:rPr>
              <a:t> </a:t>
            </a:r>
            <a:r>
              <a:rPr lang="it-IT" sz="1400" spc="-10" dirty="0">
                <a:solidFill>
                  <a:prstClr val="black"/>
                </a:solidFill>
                <a:latin typeface="Calibri"/>
                <a:cs typeface="Calibri"/>
              </a:rPr>
              <a:t>carattere</a:t>
            </a:r>
            <a:r>
              <a:rPr lang="it-IT" sz="1400" spc="40" dirty="0">
                <a:solidFill>
                  <a:prstClr val="black"/>
                </a:solidFill>
                <a:latin typeface="Calibri"/>
                <a:cs typeface="Calibri"/>
              </a:rPr>
              <a:t> </a:t>
            </a:r>
            <a:r>
              <a:rPr lang="it-IT" sz="1400" spc="-15" dirty="0">
                <a:solidFill>
                  <a:prstClr val="black"/>
                </a:solidFill>
                <a:latin typeface="Calibri"/>
                <a:cs typeface="Calibri"/>
              </a:rPr>
              <a:t>nazion</a:t>
            </a:r>
            <a:r>
              <a:rPr lang="it-IT" sz="1400" spc="-5" dirty="0">
                <a:solidFill>
                  <a:prstClr val="black"/>
                </a:solidFill>
                <a:latin typeface="Calibri"/>
                <a:cs typeface="Calibri"/>
              </a:rPr>
              <a:t>al</a:t>
            </a:r>
            <a:r>
              <a:rPr lang="it-IT" sz="1400" spc="-10" dirty="0">
                <a:solidFill>
                  <a:prstClr val="black"/>
                </a:solidFill>
                <a:latin typeface="Calibri"/>
                <a:cs typeface="Calibri"/>
              </a:rPr>
              <a:t>e,</a:t>
            </a:r>
            <a:r>
              <a:rPr lang="it-IT" sz="1400" spc="35" dirty="0">
                <a:solidFill>
                  <a:prstClr val="black"/>
                </a:solidFill>
                <a:latin typeface="Calibri"/>
                <a:cs typeface="Calibri"/>
              </a:rPr>
              <a:t> </a:t>
            </a:r>
            <a:r>
              <a:rPr lang="it-IT" sz="1400" spc="-15" dirty="0">
                <a:solidFill>
                  <a:prstClr val="black"/>
                </a:solidFill>
                <a:latin typeface="Calibri"/>
                <a:cs typeface="Calibri"/>
              </a:rPr>
              <a:t>v</a:t>
            </a:r>
            <a:r>
              <a:rPr lang="it-IT" sz="1400" spc="-5" dirty="0">
                <a:solidFill>
                  <a:prstClr val="black"/>
                </a:solidFill>
                <a:latin typeface="Calibri"/>
                <a:cs typeface="Calibri"/>
              </a:rPr>
              <a:t>o</a:t>
            </a:r>
            <a:r>
              <a:rPr lang="it-IT" sz="1400" spc="-10" dirty="0">
                <a:solidFill>
                  <a:prstClr val="black"/>
                </a:solidFill>
                <a:latin typeface="Calibri"/>
                <a:cs typeface="Calibri"/>
              </a:rPr>
              <a:t>lta</a:t>
            </a:r>
            <a:r>
              <a:rPr lang="it-IT" sz="1400" spc="40" dirty="0">
                <a:solidFill>
                  <a:prstClr val="black"/>
                </a:solidFill>
                <a:latin typeface="Calibri"/>
                <a:cs typeface="Calibri"/>
              </a:rPr>
              <a:t> </a:t>
            </a:r>
            <a:r>
              <a:rPr lang="it-IT" sz="1400" spc="-10" dirty="0">
                <a:solidFill>
                  <a:prstClr val="black"/>
                </a:solidFill>
                <a:latin typeface="Calibri"/>
                <a:cs typeface="Calibri"/>
              </a:rPr>
              <a:t>a</a:t>
            </a:r>
            <a:r>
              <a:rPr lang="it-IT" sz="1400" spc="40" dirty="0">
                <a:solidFill>
                  <a:prstClr val="black"/>
                </a:solidFill>
                <a:latin typeface="Calibri"/>
                <a:cs typeface="Calibri"/>
              </a:rPr>
              <a:t> </a:t>
            </a:r>
            <a:r>
              <a:rPr lang="it-IT" sz="1400" spc="-10" dirty="0">
                <a:solidFill>
                  <a:prstClr val="black"/>
                </a:solidFill>
                <a:latin typeface="Calibri"/>
                <a:cs typeface="Calibri"/>
              </a:rPr>
              <a:t>verificare</a:t>
            </a:r>
            <a:r>
              <a:rPr lang="it-IT" sz="1400" spc="35" dirty="0">
                <a:solidFill>
                  <a:prstClr val="black"/>
                </a:solidFill>
                <a:latin typeface="Calibri"/>
                <a:cs typeface="Calibri"/>
              </a:rPr>
              <a:t> </a:t>
            </a:r>
            <a:r>
              <a:rPr lang="it-IT" sz="1400" dirty="0">
                <a:solidFill>
                  <a:prstClr val="black"/>
                </a:solidFill>
                <a:latin typeface="Calibri"/>
                <a:cs typeface="Calibri"/>
              </a:rPr>
              <a:t>i</a:t>
            </a:r>
            <a:r>
              <a:rPr lang="it-IT" sz="1400" spc="30" dirty="0">
                <a:solidFill>
                  <a:prstClr val="black"/>
                </a:solidFill>
                <a:latin typeface="Calibri"/>
                <a:cs typeface="Calibri"/>
              </a:rPr>
              <a:t> </a:t>
            </a:r>
            <a:r>
              <a:rPr lang="it-IT" sz="1400" spc="-5" dirty="0">
                <a:solidFill>
                  <a:prstClr val="black"/>
                </a:solidFill>
                <a:latin typeface="Calibri"/>
                <a:cs typeface="Calibri"/>
              </a:rPr>
              <a:t>livelli</a:t>
            </a:r>
            <a:r>
              <a:rPr lang="it-IT" sz="1400" spc="35" dirty="0">
                <a:solidFill>
                  <a:prstClr val="black"/>
                </a:solidFill>
                <a:latin typeface="Calibri"/>
                <a:cs typeface="Calibri"/>
              </a:rPr>
              <a:t> </a:t>
            </a:r>
            <a:r>
              <a:rPr lang="it-IT" sz="1400" spc="-10" dirty="0">
                <a:solidFill>
                  <a:prstClr val="black"/>
                </a:solidFill>
                <a:latin typeface="Calibri"/>
                <a:cs typeface="Calibri"/>
              </a:rPr>
              <a:t>generali</a:t>
            </a:r>
            <a:r>
              <a:rPr lang="it-IT" sz="1400" spc="40" dirty="0">
                <a:solidFill>
                  <a:prstClr val="black"/>
                </a:solidFill>
                <a:latin typeface="Calibri"/>
                <a:cs typeface="Calibri"/>
              </a:rPr>
              <a:t> </a:t>
            </a:r>
            <a:r>
              <a:rPr lang="it-IT" sz="1400" spc="-10" dirty="0">
                <a:solidFill>
                  <a:prstClr val="black"/>
                </a:solidFill>
                <a:latin typeface="Calibri"/>
                <a:cs typeface="Calibri"/>
              </a:rPr>
              <a:t>e</a:t>
            </a:r>
            <a:r>
              <a:rPr lang="it-IT" sz="1400" spc="35" dirty="0">
                <a:solidFill>
                  <a:prstClr val="black"/>
                </a:solidFill>
                <a:latin typeface="Calibri"/>
                <a:cs typeface="Calibri"/>
              </a:rPr>
              <a:t> </a:t>
            </a:r>
            <a:r>
              <a:rPr lang="it-IT" sz="1400" spc="-15" dirty="0">
                <a:solidFill>
                  <a:prstClr val="black"/>
                </a:solidFill>
                <a:latin typeface="Calibri"/>
                <a:cs typeface="Calibri"/>
              </a:rPr>
              <a:t>speci</a:t>
            </a:r>
            <a:r>
              <a:rPr lang="it-IT" sz="1400" dirty="0">
                <a:solidFill>
                  <a:prstClr val="black"/>
                </a:solidFill>
                <a:latin typeface="Calibri"/>
                <a:cs typeface="Calibri"/>
              </a:rPr>
              <a:t>f</a:t>
            </a:r>
            <a:r>
              <a:rPr lang="it-IT" sz="1400" spc="-10" dirty="0">
                <a:solidFill>
                  <a:prstClr val="black"/>
                </a:solidFill>
                <a:latin typeface="Calibri"/>
                <a:cs typeface="Calibri"/>
              </a:rPr>
              <a:t>i</a:t>
            </a:r>
            <a:r>
              <a:rPr lang="it-IT" sz="1400" spc="-5" dirty="0">
                <a:solidFill>
                  <a:prstClr val="black"/>
                </a:solidFill>
                <a:latin typeface="Calibri"/>
                <a:cs typeface="Calibri"/>
              </a:rPr>
              <a:t>c</a:t>
            </a:r>
            <a:r>
              <a:rPr lang="it-IT" sz="1400" dirty="0">
                <a:solidFill>
                  <a:prstClr val="black"/>
                </a:solidFill>
                <a:latin typeface="Calibri"/>
                <a:cs typeface="Calibri"/>
              </a:rPr>
              <a:t>i </a:t>
            </a:r>
            <a:r>
              <a:rPr lang="it-IT" sz="1400" spc="-15" dirty="0">
                <a:solidFill>
                  <a:prstClr val="black"/>
                </a:solidFill>
                <a:latin typeface="Calibri"/>
                <a:cs typeface="Calibri"/>
              </a:rPr>
              <a:t>d</a:t>
            </a:r>
            <a:r>
              <a:rPr lang="it-IT" sz="1400" spc="-5" dirty="0">
                <a:solidFill>
                  <a:prstClr val="black"/>
                </a:solidFill>
                <a:latin typeface="Calibri"/>
                <a:cs typeface="Calibri"/>
              </a:rPr>
              <a:t>i </a:t>
            </a:r>
            <a:r>
              <a:rPr lang="it-IT" sz="1400" spc="-10" dirty="0">
                <a:solidFill>
                  <a:prstClr val="black"/>
                </a:solidFill>
                <a:latin typeface="Calibri"/>
                <a:cs typeface="Calibri"/>
              </a:rPr>
              <a:t>appr</a:t>
            </a:r>
            <a:r>
              <a:rPr lang="it-IT" sz="1400" spc="-5" dirty="0">
                <a:solidFill>
                  <a:prstClr val="black"/>
                </a:solidFill>
                <a:latin typeface="Calibri"/>
                <a:cs typeface="Calibri"/>
              </a:rPr>
              <a:t>e</a:t>
            </a:r>
            <a:r>
              <a:rPr lang="it-IT" sz="1400" spc="-10" dirty="0">
                <a:solidFill>
                  <a:prstClr val="black"/>
                </a:solidFill>
                <a:latin typeface="Calibri"/>
                <a:cs typeface="Calibri"/>
              </a:rPr>
              <a:t>n</a:t>
            </a:r>
            <a:r>
              <a:rPr lang="it-IT" sz="1400" spc="-15" dirty="0">
                <a:solidFill>
                  <a:prstClr val="black"/>
                </a:solidFill>
                <a:latin typeface="Calibri"/>
                <a:cs typeface="Calibri"/>
              </a:rPr>
              <a:t>diment</a:t>
            </a:r>
            <a:r>
              <a:rPr lang="it-IT" sz="1400" spc="-10" dirty="0">
                <a:solidFill>
                  <a:prstClr val="black"/>
                </a:solidFill>
                <a:latin typeface="Calibri"/>
                <a:cs typeface="Calibri"/>
              </a:rPr>
              <a:t>o</a:t>
            </a:r>
            <a:r>
              <a:rPr lang="it-IT" sz="1400" spc="5" dirty="0">
                <a:solidFill>
                  <a:prstClr val="black"/>
                </a:solidFill>
                <a:latin typeface="Calibri"/>
                <a:cs typeface="Calibri"/>
              </a:rPr>
              <a:t> </a:t>
            </a:r>
            <a:r>
              <a:rPr lang="it-IT" sz="1400" spc="-5" dirty="0">
                <a:solidFill>
                  <a:prstClr val="black"/>
                </a:solidFill>
                <a:latin typeface="Calibri"/>
                <a:cs typeface="Calibri"/>
              </a:rPr>
              <a:t>c</a:t>
            </a:r>
            <a:r>
              <a:rPr lang="it-IT" sz="1400" spc="-10" dirty="0">
                <a:solidFill>
                  <a:prstClr val="black"/>
                </a:solidFill>
                <a:latin typeface="Calibri"/>
                <a:cs typeface="Calibri"/>
              </a:rPr>
              <a:t>o</a:t>
            </a:r>
            <a:r>
              <a:rPr lang="it-IT" sz="1400" spc="-15" dirty="0">
                <a:solidFill>
                  <a:prstClr val="black"/>
                </a:solidFill>
                <a:latin typeface="Calibri"/>
                <a:cs typeface="Calibri"/>
              </a:rPr>
              <a:t>ns</a:t>
            </a:r>
            <a:r>
              <a:rPr lang="it-IT" sz="1400" spc="-10" dirty="0">
                <a:solidFill>
                  <a:prstClr val="black"/>
                </a:solidFill>
                <a:latin typeface="Calibri"/>
                <a:cs typeface="Calibri"/>
              </a:rPr>
              <a:t>eg</a:t>
            </a:r>
            <a:r>
              <a:rPr lang="it-IT" sz="1400" spc="-5" dirty="0">
                <a:solidFill>
                  <a:prstClr val="black"/>
                </a:solidFill>
                <a:latin typeface="Calibri"/>
                <a:cs typeface="Calibri"/>
              </a:rPr>
              <a:t>u</a:t>
            </a:r>
            <a:r>
              <a:rPr lang="it-IT" sz="1400" spc="-10" dirty="0">
                <a:solidFill>
                  <a:prstClr val="black"/>
                </a:solidFill>
                <a:latin typeface="Calibri"/>
                <a:cs typeface="Calibri"/>
              </a:rPr>
              <a:t>i</a:t>
            </a:r>
            <a:r>
              <a:rPr lang="it-IT" sz="1400" dirty="0">
                <a:solidFill>
                  <a:prstClr val="black"/>
                </a:solidFill>
                <a:latin typeface="Calibri"/>
                <a:cs typeface="Calibri"/>
              </a:rPr>
              <a:t>t</a:t>
            </a:r>
            <a:r>
              <a:rPr lang="it-IT" sz="1400" spc="-5" dirty="0">
                <a:solidFill>
                  <a:prstClr val="black"/>
                </a:solidFill>
                <a:latin typeface="Calibri"/>
                <a:cs typeface="Calibri"/>
              </a:rPr>
              <a:t>i</a:t>
            </a:r>
            <a:r>
              <a:rPr lang="it-IT" sz="1400" dirty="0">
                <a:solidFill>
                  <a:prstClr val="black"/>
                </a:solidFill>
                <a:latin typeface="Calibri"/>
                <a:cs typeface="Calibri"/>
              </a:rPr>
              <a:t> </a:t>
            </a:r>
            <a:r>
              <a:rPr lang="it-IT" sz="1400" spc="-15" dirty="0">
                <a:solidFill>
                  <a:prstClr val="black"/>
                </a:solidFill>
                <a:latin typeface="Calibri"/>
                <a:cs typeface="Calibri"/>
              </a:rPr>
              <a:t>dagl</a:t>
            </a:r>
            <a:r>
              <a:rPr lang="it-IT" sz="1400" spc="-5" dirty="0">
                <a:solidFill>
                  <a:prstClr val="black"/>
                </a:solidFill>
                <a:latin typeface="Calibri"/>
                <a:cs typeface="Calibri"/>
              </a:rPr>
              <a:t>i</a:t>
            </a:r>
            <a:r>
              <a:rPr lang="it-IT" sz="1400" dirty="0">
                <a:solidFill>
                  <a:prstClr val="black"/>
                </a:solidFill>
                <a:latin typeface="Calibri"/>
                <a:cs typeface="Calibri"/>
              </a:rPr>
              <a:t> </a:t>
            </a:r>
            <a:r>
              <a:rPr lang="it-IT" sz="1400" spc="-10" dirty="0">
                <a:solidFill>
                  <a:prstClr val="black"/>
                </a:solidFill>
                <a:latin typeface="Calibri"/>
                <a:cs typeface="Calibri"/>
              </a:rPr>
              <a:t>studenti</a:t>
            </a:r>
            <a:r>
              <a:rPr lang="it-IT" sz="1400" spc="5" dirty="0">
                <a:solidFill>
                  <a:prstClr val="black"/>
                </a:solidFill>
                <a:latin typeface="Calibri"/>
                <a:cs typeface="Calibri"/>
              </a:rPr>
              <a:t> </a:t>
            </a:r>
            <a:r>
              <a:rPr lang="it-IT" sz="1400" spc="-10" dirty="0">
                <a:solidFill>
                  <a:prstClr val="black"/>
                </a:solidFill>
                <a:latin typeface="Calibri"/>
                <a:cs typeface="Calibri"/>
              </a:rPr>
              <a:t>nell’</a:t>
            </a:r>
            <a:r>
              <a:rPr lang="it-IT" sz="1400" spc="-5" dirty="0">
                <a:solidFill>
                  <a:prstClr val="black"/>
                </a:solidFill>
                <a:latin typeface="Calibri"/>
                <a:cs typeface="Calibri"/>
              </a:rPr>
              <a:t>e</a:t>
            </a:r>
            <a:r>
              <a:rPr lang="it-IT" sz="1400" spc="-15" dirty="0">
                <a:solidFill>
                  <a:prstClr val="black"/>
                </a:solidFill>
                <a:latin typeface="Calibri"/>
                <a:cs typeface="Calibri"/>
              </a:rPr>
              <a:t>sam</a:t>
            </a:r>
            <a:r>
              <a:rPr lang="it-IT" sz="1400" spc="-10" dirty="0">
                <a:solidFill>
                  <a:prstClr val="black"/>
                </a:solidFill>
                <a:latin typeface="Calibri"/>
                <a:cs typeface="Calibri"/>
              </a:rPr>
              <a:t>e</a:t>
            </a:r>
            <a:r>
              <a:rPr lang="it-IT" sz="1400" dirty="0">
                <a:solidFill>
                  <a:prstClr val="black"/>
                </a:solidFill>
                <a:latin typeface="Calibri"/>
                <a:cs typeface="Calibri"/>
              </a:rPr>
              <a:t> </a:t>
            </a:r>
            <a:r>
              <a:rPr lang="it-IT" sz="1400" spc="-15" dirty="0">
                <a:solidFill>
                  <a:prstClr val="black"/>
                </a:solidFill>
                <a:latin typeface="Calibri"/>
                <a:cs typeface="Calibri"/>
              </a:rPr>
              <a:t>d</a:t>
            </a:r>
            <a:r>
              <a:rPr lang="it-IT" sz="1400" spc="-5" dirty="0">
                <a:solidFill>
                  <a:prstClr val="black"/>
                </a:solidFill>
                <a:latin typeface="Calibri"/>
                <a:cs typeface="Calibri"/>
              </a:rPr>
              <a:t>i </a:t>
            </a:r>
            <a:r>
              <a:rPr lang="it-IT" sz="1400" spc="-10" dirty="0">
                <a:solidFill>
                  <a:prstClr val="black"/>
                </a:solidFill>
                <a:latin typeface="Calibri"/>
                <a:cs typeface="Calibri"/>
              </a:rPr>
              <a:t>Stato</a:t>
            </a:r>
            <a:r>
              <a:rPr lang="it-IT" sz="1400" dirty="0">
                <a:solidFill>
                  <a:prstClr val="black"/>
                </a:solidFill>
                <a:latin typeface="Calibri"/>
                <a:cs typeface="Calibri"/>
              </a:rPr>
              <a:t> </a:t>
            </a:r>
            <a:r>
              <a:rPr lang="it-IT" sz="1400" spc="-5" dirty="0">
                <a:solidFill>
                  <a:prstClr val="black"/>
                </a:solidFill>
                <a:latin typeface="Calibri"/>
                <a:cs typeface="Calibri"/>
              </a:rPr>
              <a:t>al </a:t>
            </a:r>
            <a:r>
              <a:rPr lang="it-IT" sz="1400" spc="-10" dirty="0">
                <a:solidFill>
                  <a:prstClr val="black"/>
                </a:solidFill>
                <a:latin typeface="Calibri"/>
                <a:cs typeface="Calibri"/>
              </a:rPr>
              <a:t>terzo</a:t>
            </a:r>
            <a:r>
              <a:rPr lang="it-IT" sz="1400" dirty="0">
                <a:solidFill>
                  <a:prstClr val="black"/>
                </a:solidFill>
                <a:latin typeface="Calibri"/>
                <a:cs typeface="Calibri"/>
              </a:rPr>
              <a:t> </a:t>
            </a:r>
            <a:r>
              <a:rPr lang="it-IT" sz="1400" spc="-15" dirty="0">
                <a:solidFill>
                  <a:prstClr val="black"/>
                </a:solidFill>
                <a:latin typeface="Calibri"/>
                <a:cs typeface="Calibri"/>
              </a:rPr>
              <a:t>ann</a:t>
            </a:r>
            <a:r>
              <a:rPr lang="it-IT" sz="1400" spc="-10" dirty="0">
                <a:solidFill>
                  <a:prstClr val="black"/>
                </a:solidFill>
                <a:latin typeface="Calibri"/>
                <a:cs typeface="Calibri"/>
              </a:rPr>
              <a:t>o</a:t>
            </a:r>
            <a:r>
              <a:rPr lang="it-IT" sz="1400" dirty="0">
                <a:solidFill>
                  <a:prstClr val="black"/>
                </a:solidFill>
                <a:latin typeface="Calibri"/>
                <a:cs typeface="Calibri"/>
              </a:rPr>
              <a:t> </a:t>
            </a:r>
            <a:r>
              <a:rPr lang="it-IT" sz="1400" spc="-15" dirty="0">
                <a:solidFill>
                  <a:prstClr val="black"/>
                </a:solidFill>
                <a:latin typeface="Calibri"/>
                <a:cs typeface="Calibri"/>
              </a:rPr>
              <a:t>d</a:t>
            </a:r>
            <a:r>
              <a:rPr lang="it-IT" sz="1400" spc="-5" dirty="0">
                <a:solidFill>
                  <a:prstClr val="black"/>
                </a:solidFill>
                <a:latin typeface="Calibri"/>
                <a:cs typeface="Calibri"/>
              </a:rPr>
              <a:t>e</a:t>
            </a:r>
            <a:r>
              <a:rPr lang="it-IT" sz="1400" spc="-10" dirty="0">
                <a:solidFill>
                  <a:prstClr val="black"/>
                </a:solidFill>
                <a:latin typeface="Calibri"/>
                <a:cs typeface="Calibri"/>
              </a:rPr>
              <a:t>lla</a:t>
            </a:r>
            <a:r>
              <a:rPr lang="it-IT" sz="1400" spc="5" dirty="0">
                <a:solidFill>
                  <a:prstClr val="black"/>
                </a:solidFill>
                <a:latin typeface="Calibri"/>
                <a:cs typeface="Calibri"/>
              </a:rPr>
              <a:t> </a:t>
            </a:r>
            <a:r>
              <a:rPr lang="it-IT" sz="1400" spc="-15" dirty="0">
                <a:solidFill>
                  <a:prstClr val="black"/>
                </a:solidFill>
                <a:latin typeface="Calibri"/>
                <a:cs typeface="Calibri"/>
              </a:rPr>
              <a:t>scuol</a:t>
            </a:r>
            <a:r>
              <a:rPr lang="it-IT" sz="1400" spc="-10" dirty="0">
                <a:solidFill>
                  <a:prstClr val="black"/>
                </a:solidFill>
                <a:latin typeface="Calibri"/>
                <a:cs typeface="Calibri"/>
              </a:rPr>
              <a:t>a</a:t>
            </a:r>
            <a:r>
              <a:rPr lang="it-IT" sz="1400" spc="5" dirty="0">
                <a:solidFill>
                  <a:prstClr val="black"/>
                </a:solidFill>
                <a:latin typeface="Calibri"/>
                <a:cs typeface="Calibri"/>
              </a:rPr>
              <a:t> </a:t>
            </a:r>
            <a:r>
              <a:rPr lang="it-IT" sz="1400" spc="-5" dirty="0">
                <a:solidFill>
                  <a:prstClr val="black"/>
                </a:solidFill>
                <a:latin typeface="Calibri"/>
                <a:cs typeface="Calibri"/>
              </a:rPr>
              <a:t>s</a:t>
            </a:r>
            <a:r>
              <a:rPr lang="it-IT" sz="1400" spc="-10" dirty="0">
                <a:solidFill>
                  <a:prstClr val="black"/>
                </a:solidFill>
                <a:latin typeface="Calibri"/>
                <a:cs typeface="Calibri"/>
              </a:rPr>
              <a:t>econdar</a:t>
            </a:r>
            <a:r>
              <a:rPr lang="it-IT" sz="1400" spc="-5" dirty="0">
                <a:solidFill>
                  <a:prstClr val="black"/>
                </a:solidFill>
                <a:latin typeface="Calibri"/>
                <a:cs typeface="Calibri"/>
              </a:rPr>
              <a:t>i</a:t>
            </a:r>
            <a:r>
              <a:rPr lang="it-IT" sz="1400" spc="-10" dirty="0">
                <a:solidFill>
                  <a:prstClr val="black"/>
                </a:solidFill>
                <a:latin typeface="Calibri"/>
                <a:cs typeface="Calibri"/>
              </a:rPr>
              <a:t>a</a:t>
            </a:r>
            <a:r>
              <a:rPr lang="it-IT" sz="1400" spc="5" dirty="0">
                <a:solidFill>
                  <a:prstClr val="black"/>
                </a:solidFill>
                <a:latin typeface="Calibri"/>
                <a:cs typeface="Calibri"/>
              </a:rPr>
              <a:t> </a:t>
            </a:r>
            <a:r>
              <a:rPr lang="it-IT" sz="1400" spc="-15" dirty="0">
                <a:solidFill>
                  <a:prstClr val="black"/>
                </a:solidFill>
                <a:latin typeface="Calibri"/>
                <a:cs typeface="Calibri"/>
              </a:rPr>
              <a:t>d</a:t>
            </a:r>
            <a:r>
              <a:rPr lang="it-IT" sz="1400" spc="-5" dirty="0">
                <a:solidFill>
                  <a:prstClr val="black"/>
                </a:solidFill>
                <a:latin typeface="Calibri"/>
                <a:cs typeface="Calibri"/>
              </a:rPr>
              <a:t>i </a:t>
            </a:r>
            <a:r>
              <a:rPr lang="it-IT" sz="1400" spc="-10" dirty="0">
                <a:solidFill>
                  <a:prstClr val="black"/>
                </a:solidFill>
                <a:latin typeface="Calibri"/>
                <a:cs typeface="Calibri"/>
              </a:rPr>
              <a:t>primo</a:t>
            </a:r>
            <a:r>
              <a:rPr lang="it-IT" sz="1400" dirty="0">
                <a:solidFill>
                  <a:prstClr val="black"/>
                </a:solidFill>
                <a:latin typeface="Calibri"/>
                <a:cs typeface="Calibri"/>
              </a:rPr>
              <a:t> </a:t>
            </a:r>
            <a:r>
              <a:rPr lang="it-IT" sz="1400" spc="-10" dirty="0">
                <a:solidFill>
                  <a:prstClr val="black"/>
                </a:solidFill>
                <a:latin typeface="Calibri"/>
                <a:cs typeface="Calibri"/>
              </a:rPr>
              <a:t>grado;</a:t>
            </a:r>
            <a:endParaRPr lang="it-IT" sz="1400" dirty="0">
              <a:solidFill>
                <a:prstClr val="black"/>
              </a:solidFill>
              <a:latin typeface="Calibri"/>
              <a:cs typeface="Calibri"/>
            </a:endParaRPr>
          </a:p>
          <a:p>
            <a:pPr lvl="0">
              <a:spcBef>
                <a:spcPts val="42"/>
              </a:spcBef>
              <a:buFont typeface="Times New Roman"/>
              <a:buChar char="●"/>
            </a:pPr>
            <a:endParaRPr lang="it-IT" sz="1400" dirty="0">
              <a:solidFill>
                <a:prstClr val="black"/>
              </a:solidFill>
              <a:latin typeface="Times New Roman"/>
              <a:cs typeface="Times New Roman"/>
            </a:endParaRPr>
          </a:p>
          <a:p>
            <a:pPr marL="465413" marR="6350" lvl="0" indent="-226675" algn="just">
              <a:lnSpc>
                <a:spcPct val="101800"/>
              </a:lnSpc>
              <a:buSzPct val="71428"/>
              <a:buFont typeface="Times New Roman"/>
              <a:buChar char="●"/>
              <a:tabLst>
                <a:tab pos="466049" algn="l"/>
              </a:tabLst>
            </a:pPr>
            <a:r>
              <a:rPr lang="it-IT" sz="1400" spc="-15" dirty="0">
                <a:solidFill>
                  <a:prstClr val="black"/>
                </a:solidFill>
                <a:latin typeface="Calibri"/>
                <a:cs typeface="Calibri"/>
              </a:rPr>
              <a:t>pr</a:t>
            </a:r>
            <a:r>
              <a:rPr lang="it-IT" sz="1400" spc="-5" dirty="0">
                <a:solidFill>
                  <a:prstClr val="black"/>
                </a:solidFill>
                <a:latin typeface="Calibri"/>
                <a:cs typeface="Calibri"/>
              </a:rPr>
              <a:t>e</a:t>
            </a:r>
            <a:r>
              <a:rPr lang="it-IT" sz="1400" spc="-15" dirty="0">
                <a:solidFill>
                  <a:prstClr val="black"/>
                </a:solidFill>
                <a:latin typeface="Calibri"/>
                <a:cs typeface="Calibri"/>
              </a:rPr>
              <a:t>di</a:t>
            </a:r>
            <a:r>
              <a:rPr lang="it-IT" sz="1400" spc="-5" dirty="0">
                <a:solidFill>
                  <a:prstClr val="black"/>
                </a:solidFill>
                <a:latin typeface="Calibri"/>
                <a:cs typeface="Calibri"/>
              </a:rPr>
              <a:t>s</a:t>
            </a:r>
            <a:r>
              <a:rPr lang="it-IT" sz="1400" spc="-15" dirty="0">
                <a:solidFill>
                  <a:prstClr val="black"/>
                </a:solidFill>
                <a:latin typeface="Calibri"/>
                <a:cs typeface="Calibri"/>
              </a:rPr>
              <a:t>p</a:t>
            </a:r>
            <a:r>
              <a:rPr lang="it-IT" sz="1400" spc="-5" dirty="0">
                <a:solidFill>
                  <a:prstClr val="black"/>
                </a:solidFill>
                <a:latin typeface="Calibri"/>
                <a:cs typeface="Calibri"/>
              </a:rPr>
              <a:t>o</a:t>
            </a:r>
            <a:r>
              <a:rPr lang="it-IT" sz="1400" spc="-15" dirty="0">
                <a:solidFill>
                  <a:prstClr val="black"/>
                </a:solidFill>
                <a:latin typeface="Calibri"/>
                <a:cs typeface="Calibri"/>
              </a:rPr>
              <a:t>n</a:t>
            </a:r>
            <a:r>
              <a:rPr lang="it-IT" sz="1400" spc="-10" dirty="0">
                <a:solidFill>
                  <a:prstClr val="black"/>
                </a:solidFill>
                <a:latin typeface="Calibri"/>
                <a:cs typeface="Calibri"/>
              </a:rPr>
              <a:t>e</a:t>
            </a:r>
            <a:r>
              <a:rPr lang="it-IT" sz="1400" dirty="0">
                <a:solidFill>
                  <a:prstClr val="black"/>
                </a:solidFill>
                <a:latin typeface="Calibri"/>
                <a:cs typeface="Calibri"/>
              </a:rPr>
              <a:t> </a:t>
            </a:r>
            <a:r>
              <a:rPr lang="it-IT" sz="1400" spc="-65" dirty="0">
                <a:solidFill>
                  <a:prstClr val="black"/>
                </a:solidFill>
                <a:latin typeface="Calibri"/>
                <a:cs typeface="Calibri"/>
              </a:rPr>
              <a:t> </a:t>
            </a:r>
            <a:r>
              <a:rPr lang="it-IT" sz="1400" spc="-15" dirty="0">
                <a:solidFill>
                  <a:prstClr val="black"/>
                </a:solidFill>
                <a:latin typeface="Calibri"/>
                <a:cs typeface="Calibri"/>
              </a:rPr>
              <a:t>mod</a:t>
            </a:r>
            <a:r>
              <a:rPr lang="it-IT" sz="1400" spc="-5" dirty="0">
                <a:solidFill>
                  <a:prstClr val="black"/>
                </a:solidFill>
                <a:latin typeface="Calibri"/>
                <a:cs typeface="Calibri"/>
              </a:rPr>
              <a:t>ell</a:t>
            </a:r>
            <a:r>
              <a:rPr lang="it-IT" sz="1400" dirty="0">
                <a:solidFill>
                  <a:prstClr val="black"/>
                </a:solidFill>
                <a:latin typeface="Calibri"/>
                <a:cs typeface="Calibri"/>
              </a:rPr>
              <a:t>i </a:t>
            </a:r>
            <a:r>
              <a:rPr lang="it-IT" sz="1400" spc="-60" dirty="0">
                <a:solidFill>
                  <a:prstClr val="black"/>
                </a:solidFill>
                <a:latin typeface="Calibri"/>
                <a:cs typeface="Calibri"/>
              </a:rPr>
              <a:t> </a:t>
            </a:r>
            <a:r>
              <a:rPr lang="it-IT" sz="1400" spc="-15" dirty="0">
                <a:solidFill>
                  <a:prstClr val="black"/>
                </a:solidFill>
                <a:latin typeface="Calibri"/>
                <a:cs typeface="Calibri"/>
              </a:rPr>
              <a:t>d</a:t>
            </a:r>
            <a:r>
              <a:rPr lang="it-IT" sz="1400" spc="-10" dirty="0">
                <a:solidFill>
                  <a:prstClr val="black"/>
                </a:solidFill>
                <a:latin typeface="Calibri"/>
                <a:cs typeface="Calibri"/>
              </a:rPr>
              <a:t>a</a:t>
            </a:r>
            <a:r>
              <a:rPr lang="it-IT" sz="1400" dirty="0">
                <a:solidFill>
                  <a:prstClr val="black"/>
                </a:solidFill>
                <a:latin typeface="Calibri"/>
                <a:cs typeface="Calibri"/>
              </a:rPr>
              <a:t> </a:t>
            </a:r>
            <a:r>
              <a:rPr lang="it-IT" sz="1400" spc="-60" dirty="0">
                <a:solidFill>
                  <a:prstClr val="black"/>
                </a:solidFill>
                <a:latin typeface="Calibri"/>
                <a:cs typeface="Calibri"/>
              </a:rPr>
              <a:t> </a:t>
            </a:r>
            <a:r>
              <a:rPr lang="it-IT" sz="1400" spc="-10" dirty="0">
                <a:solidFill>
                  <a:prstClr val="black"/>
                </a:solidFill>
                <a:latin typeface="Calibri"/>
                <a:cs typeface="Calibri"/>
              </a:rPr>
              <a:t>mettere</a:t>
            </a:r>
            <a:r>
              <a:rPr lang="it-IT" sz="1400" dirty="0">
                <a:solidFill>
                  <a:prstClr val="black"/>
                </a:solidFill>
                <a:latin typeface="Calibri"/>
                <a:cs typeface="Calibri"/>
              </a:rPr>
              <a:t> </a:t>
            </a:r>
            <a:r>
              <a:rPr lang="it-IT" sz="1400" spc="-70" dirty="0">
                <a:solidFill>
                  <a:prstClr val="black"/>
                </a:solidFill>
                <a:latin typeface="Calibri"/>
                <a:cs typeface="Calibri"/>
              </a:rPr>
              <a:t> </a:t>
            </a:r>
            <a:r>
              <a:rPr lang="it-IT" sz="1400" spc="-10" dirty="0">
                <a:solidFill>
                  <a:prstClr val="black"/>
                </a:solidFill>
                <a:latin typeface="Calibri"/>
                <a:cs typeface="Calibri"/>
              </a:rPr>
              <a:t>a</a:t>
            </a:r>
            <a:r>
              <a:rPr lang="it-IT" sz="1400" dirty="0">
                <a:solidFill>
                  <a:prstClr val="black"/>
                </a:solidFill>
                <a:latin typeface="Calibri"/>
                <a:cs typeface="Calibri"/>
              </a:rPr>
              <a:t> </a:t>
            </a:r>
            <a:r>
              <a:rPr lang="it-IT" sz="1400" spc="-65" dirty="0">
                <a:solidFill>
                  <a:prstClr val="black"/>
                </a:solidFill>
                <a:latin typeface="Calibri"/>
                <a:cs typeface="Calibri"/>
              </a:rPr>
              <a:t> </a:t>
            </a:r>
            <a:r>
              <a:rPr lang="it-IT" sz="1400" spc="-15" dirty="0">
                <a:solidFill>
                  <a:prstClr val="black"/>
                </a:solidFill>
                <a:latin typeface="Calibri"/>
                <a:cs typeface="Calibri"/>
              </a:rPr>
              <a:t>dispo</a:t>
            </a:r>
            <a:r>
              <a:rPr lang="it-IT" sz="1400" spc="-5" dirty="0">
                <a:solidFill>
                  <a:prstClr val="black"/>
                </a:solidFill>
                <a:latin typeface="Calibri"/>
                <a:cs typeface="Calibri"/>
              </a:rPr>
              <a:t>s</a:t>
            </a:r>
            <a:r>
              <a:rPr lang="it-IT" sz="1400" spc="-10" dirty="0">
                <a:solidFill>
                  <a:prstClr val="black"/>
                </a:solidFill>
                <a:latin typeface="Calibri"/>
                <a:cs typeface="Calibri"/>
              </a:rPr>
              <a:t>izi</a:t>
            </a:r>
            <a:r>
              <a:rPr lang="it-IT" sz="1400" spc="-5" dirty="0">
                <a:solidFill>
                  <a:prstClr val="black"/>
                </a:solidFill>
                <a:latin typeface="Calibri"/>
                <a:cs typeface="Calibri"/>
              </a:rPr>
              <a:t>o</a:t>
            </a:r>
            <a:r>
              <a:rPr lang="it-IT" sz="1400" spc="-15" dirty="0">
                <a:solidFill>
                  <a:prstClr val="black"/>
                </a:solidFill>
                <a:latin typeface="Calibri"/>
                <a:cs typeface="Calibri"/>
              </a:rPr>
              <a:t>n</a:t>
            </a:r>
            <a:r>
              <a:rPr lang="it-IT" sz="1400" spc="-10" dirty="0">
                <a:solidFill>
                  <a:prstClr val="black"/>
                </a:solidFill>
                <a:latin typeface="Calibri"/>
                <a:cs typeface="Calibri"/>
              </a:rPr>
              <a:t>e</a:t>
            </a:r>
            <a:r>
              <a:rPr lang="it-IT" sz="1400" dirty="0">
                <a:solidFill>
                  <a:prstClr val="black"/>
                </a:solidFill>
                <a:latin typeface="Calibri"/>
                <a:cs typeface="Calibri"/>
              </a:rPr>
              <a:t> </a:t>
            </a:r>
            <a:r>
              <a:rPr lang="it-IT" sz="1400" spc="-55" dirty="0">
                <a:solidFill>
                  <a:prstClr val="black"/>
                </a:solidFill>
                <a:latin typeface="Calibri"/>
                <a:cs typeface="Calibri"/>
              </a:rPr>
              <a:t> </a:t>
            </a:r>
            <a:r>
              <a:rPr lang="it-IT" sz="1400" spc="-10" dirty="0">
                <a:solidFill>
                  <a:prstClr val="black"/>
                </a:solidFill>
                <a:latin typeface="Calibri"/>
                <a:cs typeface="Calibri"/>
              </a:rPr>
              <a:t>delle</a:t>
            </a:r>
            <a:r>
              <a:rPr lang="it-IT" sz="1400" dirty="0">
                <a:solidFill>
                  <a:prstClr val="black"/>
                </a:solidFill>
                <a:latin typeface="Calibri"/>
                <a:cs typeface="Calibri"/>
              </a:rPr>
              <a:t> </a:t>
            </a:r>
            <a:r>
              <a:rPr lang="it-IT" sz="1400" spc="-65" dirty="0">
                <a:solidFill>
                  <a:prstClr val="black"/>
                </a:solidFill>
                <a:latin typeface="Calibri"/>
                <a:cs typeface="Calibri"/>
              </a:rPr>
              <a:t> </a:t>
            </a:r>
            <a:r>
              <a:rPr lang="it-IT" sz="1400" spc="-10" dirty="0">
                <a:solidFill>
                  <a:prstClr val="black"/>
                </a:solidFill>
                <a:latin typeface="Calibri"/>
                <a:cs typeface="Calibri"/>
              </a:rPr>
              <a:t>autonomie</a:t>
            </a:r>
            <a:r>
              <a:rPr lang="it-IT" sz="1400" dirty="0">
                <a:solidFill>
                  <a:prstClr val="black"/>
                </a:solidFill>
                <a:latin typeface="Calibri"/>
                <a:cs typeface="Calibri"/>
              </a:rPr>
              <a:t> </a:t>
            </a:r>
            <a:r>
              <a:rPr lang="it-IT" sz="1400" spc="-65" dirty="0">
                <a:solidFill>
                  <a:prstClr val="black"/>
                </a:solidFill>
                <a:latin typeface="Calibri"/>
                <a:cs typeface="Calibri"/>
              </a:rPr>
              <a:t> </a:t>
            </a:r>
            <a:r>
              <a:rPr lang="it-IT" sz="1400" spc="-10" dirty="0">
                <a:solidFill>
                  <a:prstClr val="black"/>
                </a:solidFill>
                <a:latin typeface="Calibri"/>
                <a:cs typeface="Calibri"/>
              </a:rPr>
              <a:t>sc</a:t>
            </a:r>
            <a:r>
              <a:rPr lang="it-IT" sz="1400" spc="-5" dirty="0">
                <a:solidFill>
                  <a:prstClr val="black"/>
                </a:solidFill>
                <a:latin typeface="Calibri"/>
                <a:cs typeface="Calibri"/>
              </a:rPr>
              <a:t>ol</a:t>
            </a:r>
            <a:r>
              <a:rPr lang="it-IT" sz="1400" spc="-10" dirty="0">
                <a:solidFill>
                  <a:prstClr val="black"/>
                </a:solidFill>
                <a:latin typeface="Calibri"/>
                <a:cs typeface="Calibri"/>
              </a:rPr>
              <a:t>astiche</a:t>
            </a:r>
            <a:r>
              <a:rPr lang="it-IT" sz="1400" dirty="0">
                <a:solidFill>
                  <a:prstClr val="black"/>
                </a:solidFill>
                <a:latin typeface="Calibri"/>
                <a:cs typeface="Calibri"/>
              </a:rPr>
              <a:t> </a:t>
            </a:r>
            <a:r>
              <a:rPr lang="it-IT" sz="1400" spc="-65" dirty="0">
                <a:solidFill>
                  <a:prstClr val="black"/>
                </a:solidFill>
                <a:latin typeface="Calibri"/>
                <a:cs typeface="Calibri"/>
              </a:rPr>
              <a:t> </a:t>
            </a:r>
            <a:r>
              <a:rPr lang="it-IT" sz="1400" spc="-5" dirty="0">
                <a:solidFill>
                  <a:prstClr val="black"/>
                </a:solidFill>
                <a:latin typeface="Calibri"/>
                <a:cs typeface="Calibri"/>
              </a:rPr>
              <a:t>ai</a:t>
            </a:r>
            <a:r>
              <a:rPr lang="it-IT" sz="1400" dirty="0">
                <a:solidFill>
                  <a:prstClr val="black"/>
                </a:solidFill>
                <a:latin typeface="Calibri"/>
                <a:cs typeface="Calibri"/>
              </a:rPr>
              <a:t> </a:t>
            </a:r>
            <a:r>
              <a:rPr lang="it-IT" sz="1400" spc="-60" dirty="0">
                <a:solidFill>
                  <a:prstClr val="black"/>
                </a:solidFill>
                <a:latin typeface="Calibri"/>
                <a:cs typeface="Calibri"/>
              </a:rPr>
              <a:t> </a:t>
            </a:r>
            <a:r>
              <a:rPr lang="it-IT" sz="1400" spc="-10" dirty="0">
                <a:solidFill>
                  <a:prstClr val="black"/>
                </a:solidFill>
                <a:latin typeface="Calibri"/>
                <a:cs typeface="Calibri"/>
              </a:rPr>
              <a:t>fin</a:t>
            </a:r>
            <a:r>
              <a:rPr lang="it-IT" sz="1400" spc="-5" dirty="0">
                <a:solidFill>
                  <a:prstClr val="black"/>
                </a:solidFill>
                <a:latin typeface="Calibri"/>
                <a:cs typeface="Calibri"/>
              </a:rPr>
              <a:t>i</a:t>
            </a:r>
            <a:r>
              <a:rPr lang="it-IT" sz="1400" dirty="0">
                <a:solidFill>
                  <a:prstClr val="black"/>
                </a:solidFill>
                <a:latin typeface="Calibri"/>
                <a:cs typeface="Calibri"/>
              </a:rPr>
              <a:t> </a:t>
            </a:r>
            <a:r>
              <a:rPr lang="it-IT" sz="1400" spc="-60" dirty="0">
                <a:solidFill>
                  <a:prstClr val="black"/>
                </a:solidFill>
                <a:latin typeface="Calibri"/>
                <a:cs typeface="Calibri"/>
              </a:rPr>
              <a:t> </a:t>
            </a:r>
            <a:r>
              <a:rPr lang="it-IT" sz="1400" spc="-10" dirty="0">
                <a:solidFill>
                  <a:prstClr val="black"/>
                </a:solidFill>
                <a:latin typeface="Calibri"/>
                <a:cs typeface="Calibri"/>
              </a:rPr>
              <a:t>dell'el</a:t>
            </a:r>
            <a:r>
              <a:rPr lang="it-IT" sz="1400" dirty="0">
                <a:solidFill>
                  <a:prstClr val="black"/>
                </a:solidFill>
                <a:latin typeface="Calibri"/>
                <a:cs typeface="Calibri"/>
              </a:rPr>
              <a:t>a</a:t>
            </a:r>
            <a:r>
              <a:rPr lang="it-IT" sz="1400" spc="-15" dirty="0">
                <a:solidFill>
                  <a:prstClr val="black"/>
                </a:solidFill>
                <a:latin typeface="Calibri"/>
                <a:cs typeface="Calibri"/>
              </a:rPr>
              <a:t>borazi</a:t>
            </a:r>
            <a:r>
              <a:rPr lang="it-IT" sz="1400" spc="-5" dirty="0">
                <a:solidFill>
                  <a:prstClr val="black"/>
                </a:solidFill>
                <a:latin typeface="Calibri"/>
                <a:cs typeface="Calibri"/>
              </a:rPr>
              <a:t>o</a:t>
            </a:r>
            <a:r>
              <a:rPr lang="it-IT" sz="1400" spc="-15" dirty="0">
                <a:solidFill>
                  <a:prstClr val="black"/>
                </a:solidFill>
                <a:latin typeface="Calibri"/>
                <a:cs typeface="Calibri"/>
              </a:rPr>
              <a:t>n</a:t>
            </a:r>
            <a:r>
              <a:rPr lang="it-IT" sz="1400" spc="-10" dirty="0">
                <a:solidFill>
                  <a:prstClr val="black"/>
                </a:solidFill>
                <a:latin typeface="Calibri"/>
                <a:cs typeface="Calibri"/>
              </a:rPr>
              <a:t>e</a:t>
            </a:r>
            <a:r>
              <a:rPr lang="it-IT" sz="1400" dirty="0">
                <a:solidFill>
                  <a:prstClr val="black"/>
                </a:solidFill>
                <a:latin typeface="Calibri"/>
                <a:cs typeface="Calibri"/>
              </a:rPr>
              <a:t> </a:t>
            </a:r>
            <a:r>
              <a:rPr lang="it-IT" sz="1400" spc="-50" dirty="0">
                <a:solidFill>
                  <a:prstClr val="black"/>
                </a:solidFill>
                <a:latin typeface="Calibri"/>
                <a:cs typeface="Calibri"/>
              </a:rPr>
              <a:t> </a:t>
            </a:r>
            <a:r>
              <a:rPr lang="it-IT" sz="1400" spc="-15" dirty="0">
                <a:solidFill>
                  <a:prstClr val="black"/>
                </a:solidFill>
                <a:latin typeface="Calibri"/>
                <a:cs typeface="Calibri"/>
              </a:rPr>
              <a:t>dell</a:t>
            </a:r>
            <a:r>
              <a:rPr lang="it-IT" sz="1400" spc="-10" dirty="0">
                <a:solidFill>
                  <a:prstClr val="black"/>
                </a:solidFill>
                <a:latin typeface="Calibri"/>
                <a:cs typeface="Calibri"/>
              </a:rPr>
              <a:t>a</a:t>
            </a:r>
            <a:r>
              <a:rPr lang="it-IT" sz="1400" dirty="0">
                <a:solidFill>
                  <a:prstClr val="black"/>
                </a:solidFill>
                <a:latin typeface="Calibri"/>
                <a:cs typeface="Calibri"/>
              </a:rPr>
              <a:t> </a:t>
            </a:r>
            <a:r>
              <a:rPr lang="it-IT" sz="1400" spc="-60" dirty="0">
                <a:solidFill>
                  <a:prstClr val="black"/>
                </a:solidFill>
                <a:latin typeface="Calibri"/>
                <a:cs typeface="Calibri"/>
              </a:rPr>
              <a:t> </a:t>
            </a:r>
            <a:r>
              <a:rPr lang="it-IT" sz="1400" spc="-10" dirty="0">
                <a:solidFill>
                  <a:prstClr val="black"/>
                </a:solidFill>
                <a:latin typeface="Calibri"/>
                <a:cs typeface="Calibri"/>
              </a:rPr>
              <a:t>terza</a:t>
            </a:r>
            <a:r>
              <a:rPr lang="it-IT" sz="1400" dirty="0">
                <a:solidFill>
                  <a:prstClr val="black"/>
                </a:solidFill>
                <a:latin typeface="Calibri"/>
                <a:cs typeface="Calibri"/>
              </a:rPr>
              <a:t> </a:t>
            </a:r>
            <a:r>
              <a:rPr lang="it-IT" sz="1400" spc="-65" dirty="0">
                <a:solidFill>
                  <a:prstClr val="black"/>
                </a:solidFill>
                <a:latin typeface="Calibri"/>
                <a:cs typeface="Calibri"/>
              </a:rPr>
              <a:t> </a:t>
            </a:r>
            <a:r>
              <a:rPr lang="it-IT" sz="1400" spc="-15" dirty="0">
                <a:solidFill>
                  <a:prstClr val="black"/>
                </a:solidFill>
                <a:latin typeface="Calibri"/>
                <a:cs typeface="Calibri"/>
              </a:rPr>
              <a:t>prov</a:t>
            </a:r>
            <a:r>
              <a:rPr lang="it-IT" sz="1400" spc="-10" dirty="0">
                <a:solidFill>
                  <a:prstClr val="black"/>
                </a:solidFill>
                <a:latin typeface="Calibri"/>
                <a:cs typeface="Calibri"/>
              </a:rPr>
              <a:t>a</a:t>
            </a:r>
            <a:r>
              <a:rPr lang="it-IT" sz="1400" dirty="0">
                <a:solidFill>
                  <a:prstClr val="black"/>
                </a:solidFill>
                <a:latin typeface="Calibri"/>
                <a:cs typeface="Calibri"/>
              </a:rPr>
              <a:t> </a:t>
            </a:r>
            <a:r>
              <a:rPr lang="it-IT" sz="1400" spc="-60" dirty="0">
                <a:solidFill>
                  <a:prstClr val="black"/>
                </a:solidFill>
                <a:latin typeface="Calibri"/>
                <a:cs typeface="Calibri"/>
              </a:rPr>
              <a:t> </a:t>
            </a:r>
            <a:r>
              <a:rPr lang="it-IT" sz="1400" spc="-10" dirty="0">
                <a:solidFill>
                  <a:prstClr val="black"/>
                </a:solidFill>
                <a:latin typeface="Calibri"/>
                <a:cs typeface="Calibri"/>
              </a:rPr>
              <a:t>a conclusione</a:t>
            </a:r>
            <a:r>
              <a:rPr lang="it-IT" sz="1400" dirty="0">
                <a:solidFill>
                  <a:prstClr val="black"/>
                </a:solidFill>
                <a:latin typeface="Calibri"/>
                <a:cs typeface="Calibri"/>
              </a:rPr>
              <a:t> </a:t>
            </a:r>
            <a:r>
              <a:rPr lang="it-IT" sz="1400" spc="-15" dirty="0">
                <a:solidFill>
                  <a:prstClr val="black"/>
                </a:solidFill>
                <a:latin typeface="Calibri"/>
                <a:cs typeface="Calibri"/>
              </a:rPr>
              <a:t>de</a:t>
            </a:r>
            <a:r>
              <a:rPr lang="it-IT" sz="1400" spc="-5" dirty="0">
                <a:solidFill>
                  <a:prstClr val="black"/>
                </a:solidFill>
                <a:latin typeface="Calibri"/>
                <a:cs typeface="Calibri"/>
              </a:rPr>
              <a:t>i</a:t>
            </a:r>
            <a:r>
              <a:rPr lang="it-IT" sz="1400" dirty="0">
                <a:solidFill>
                  <a:prstClr val="black"/>
                </a:solidFill>
                <a:latin typeface="Calibri"/>
                <a:cs typeface="Calibri"/>
              </a:rPr>
              <a:t> </a:t>
            </a:r>
            <a:r>
              <a:rPr lang="it-IT" sz="1400" spc="-15" dirty="0">
                <a:solidFill>
                  <a:prstClr val="black"/>
                </a:solidFill>
                <a:latin typeface="Calibri"/>
                <a:cs typeface="Calibri"/>
              </a:rPr>
              <a:t>p</a:t>
            </a:r>
            <a:r>
              <a:rPr lang="it-IT" sz="1400" spc="-5" dirty="0">
                <a:solidFill>
                  <a:prstClr val="black"/>
                </a:solidFill>
                <a:latin typeface="Calibri"/>
                <a:cs typeface="Calibri"/>
              </a:rPr>
              <a:t>e</a:t>
            </a:r>
            <a:r>
              <a:rPr lang="it-IT" sz="1400" spc="-15" dirty="0">
                <a:solidFill>
                  <a:prstClr val="black"/>
                </a:solidFill>
                <a:latin typeface="Calibri"/>
                <a:cs typeface="Calibri"/>
              </a:rPr>
              <a:t>rcors</a:t>
            </a:r>
            <a:r>
              <a:rPr lang="it-IT" sz="1400" spc="-5" dirty="0">
                <a:solidFill>
                  <a:prstClr val="black"/>
                </a:solidFill>
                <a:latin typeface="Calibri"/>
                <a:cs typeface="Calibri"/>
              </a:rPr>
              <a:t>i</a:t>
            </a:r>
            <a:r>
              <a:rPr lang="it-IT" sz="1400" dirty="0">
                <a:solidFill>
                  <a:prstClr val="black"/>
                </a:solidFill>
                <a:latin typeface="Calibri"/>
                <a:cs typeface="Calibri"/>
              </a:rPr>
              <a:t> </a:t>
            </a:r>
            <a:r>
              <a:rPr lang="it-IT" sz="1400" spc="-10" dirty="0">
                <a:solidFill>
                  <a:prstClr val="black"/>
                </a:solidFill>
                <a:latin typeface="Calibri"/>
                <a:cs typeface="Calibri"/>
              </a:rPr>
              <a:t>dell'is</a:t>
            </a:r>
            <a:r>
              <a:rPr lang="it-IT" sz="1400" dirty="0">
                <a:solidFill>
                  <a:prstClr val="black"/>
                </a:solidFill>
                <a:latin typeface="Calibri"/>
                <a:cs typeface="Calibri"/>
              </a:rPr>
              <a:t>t</a:t>
            </a:r>
            <a:r>
              <a:rPr lang="it-IT" sz="1400" spc="-15" dirty="0">
                <a:solidFill>
                  <a:prstClr val="black"/>
                </a:solidFill>
                <a:latin typeface="Calibri"/>
                <a:cs typeface="Calibri"/>
              </a:rPr>
              <a:t>ru</a:t>
            </a:r>
            <a:r>
              <a:rPr lang="it-IT" sz="1400" spc="-10" dirty="0">
                <a:solidFill>
                  <a:prstClr val="black"/>
                </a:solidFill>
                <a:latin typeface="Calibri"/>
                <a:cs typeface="Calibri"/>
              </a:rPr>
              <a:t>z</a:t>
            </a:r>
            <a:r>
              <a:rPr lang="it-IT" sz="1400" spc="-5" dirty="0">
                <a:solidFill>
                  <a:prstClr val="black"/>
                </a:solidFill>
                <a:latin typeface="Calibri"/>
                <a:cs typeface="Calibri"/>
              </a:rPr>
              <a:t>i</a:t>
            </a:r>
            <a:r>
              <a:rPr lang="it-IT" sz="1400" spc="-15" dirty="0">
                <a:solidFill>
                  <a:prstClr val="black"/>
                </a:solidFill>
                <a:latin typeface="Calibri"/>
                <a:cs typeface="Calibri"/>
              </a:rPr>
              <a:t>on</a:t>
            </a:r>
            <a:r>
              <a:rPr lang="it-IT" sz="1400" spc="-10" dirty="0">
                <a:solidFill>
                  <a:prstClr val="black"/>
                </a:solidFill>
                <a:latin typeface="Calibri"/>
                <a:cs typeface="Calibri"/>
              </a:rPr>
              <a:t>e</a:t>
            </a:r>
            <a:r>
              <a:rPr lang="it-IT" sz="1400" spc="5" dirty="0">
                <a:solidFill>
                  <a:prstClr val="black"/>
                </a:solidFill>
                <a:latin typeface="Calibri"/>
                <a:cs typeface="Calibri"/>
              </a:rPr>
              <a:t> </a:t>
            </a:r>
            <a:r>
              <a:rPr lang="it-IT" sz="1400" spc="-15" dirty="0">
                <a:solidFill>
                  <a:prstClr val="black"/>
                </a:solidFill>
                <a:latin typeface="Calibri"/>
                <a:cs typeface="Calibri"/>
              </a:rPr>
              <a:t>s</a:t>
            </a:r>
            <a:r>
              <a:rPr lang="it-IT" sz="1400" spc="-5" dirty="0">
                <a:solidFill>
                  <a:prstClr val="black"/>
                </a:solidFill>
                <a:latin typeface="Calibri"/>
                <a:cs typeface="Calibri"/>
              </a:rPr>
              <a:t>e</a:t>
            </a:r>
            <a:r>
              <a:rPr lang="it-IT" sz="1400" spc="-10" dirty="0">
                <a:solidFill>
                  <a:prstClr val="black"/>
                </a:solidFill>
                <a:latin typeface="Calibri"/>
                <a:cs typeface="Calibri"/>
              </a:rPr>
              <a:t>condar</a:t>
            </a:r>
            <a:r>
              <a:rPr lang="it-IT" sz="1400" spc="-5" dirty="0">
                <a:solidFill>
                  <a:prstClr val="black"/>
                </a:solidFill>
                <a:latin typeface="Calibri"/>
                <a:cs typeface="Calibri"/>
              </a:rPr>
              <a:t>i</a:t>
            </a:r>
            <a:r>
              <a:rPr lang="it-IT" sz="1400" spc="-10" dirty="0">
                <a:solidFill>
                  <a:prstClr val="black"/>
                </a:solidFill>
                <a:latin typeface="Calibri"/>
                <a:cs typeface="Calibri"/>
              </a:rPr>
              <a:t>a</a:t>
            </a:r>
            <a:r>
              <a:rPr lang="it-IT" sz="1400" spc="5" dirty="0">
                <a:solidFill>
                  <a:prstClr val="black"/>
                </a:solidFill>
                <a:latin typeface="Calibri"/>
                <a:cs typeface="Calibri"/>
              </a:rPr>
              <a:t> </a:t>
            </a:r>
            <a:r>
              <a:rPr lang="it-IT" sz="1400" spc="-15" dirty="0">
                <a:solidFill>
                  <a:prstClr val="black"/>
                </a:solidFill>
                <a:latin typeface="Calibri"/>
                <a:cs typeface="Calibri"/>
              </a:rPr>
              <a:t>sup</a:t>
            </a:r>
            <a:r>
              <a:rPr lang="it-IT" sz="1400" spc="-5" dirty="0">
                <a:solidFill>
                  <a:prstClr val="black"/>
                </a:solidFill>
                <a:latin typeface="Calibri"/>
                <a:cs typeface="Calibri"/>
              </a:rPr>
              <a:t>e</a:t>
            </a:r>
            <a:r>
              <a:rPr lang="it-IT" sz="1400" spc="-10" dirty="0">
                <a:solidFill>
                  <a:prstClr val="black"/>
                </a:solidFill>
                <a:latin typeface="Calibri"/>
                <a:cs typeface="Calibri"/>
              </a:rPr>
              <a:t>ri</a:t>
            </a:r>
            <a:r>
              <a:rPr lang="it-IT" sz="1400" spc="-5" dirty="0">
                <a:solidFill>
                  <a:prstClr val="black"/>
                </a:solidFill>
                <a:latin typeface="Calibri"/>
                <a:cs typeface="Calibri"/>
              </a:rPr>
              <a:t>o</a:t>
            </a:r>
            <a:r>
              <a:rPr lang="it-IT" sz="1400" spc="-15" dirty="0">
                <a:solidFill>
                  <a:prstClr val="black"/>
                </a:solidFill>
                <a:latin typeface="Calibri"/>
                <a:cs typeface="Calibri"/>
              </a:rPr>
              <a:t>re;</a:t>
            </a:r>
            <a:endParaRPr lang="it-IT" sz="1400" dirty="0">
              <a:solidFill>
                <a:prstClr val="black"/>
              </a:solidFill>
              <a:latin typeface="Calibri"/>
              <a:cs typeface="Calibri"/>
            </a:endParaRPr>
          </a:p>
          <a:p>
            <a:pPr lvl="0">
              <a:spcBef>
                <a:spcPts val="37"/>
              </a:spcBef>
              <a:buFont typeface="Times New Roman"/>
              <a:buChar char="●"/>
            </a:pPr>
            <a:endParaRPr lang="it-IT" sz="1400" dirty="0">
              <a:solidFill>
                <a:prstClr val="black"/>
              </a:solidFill>
              <a:latin typeface="Times New Roman"/>
              <a:cs typeface="Times New Roman"/>
            </a:endParaRPr>
          </a:p>
          <a:p>
            <a:pPr marL="465413" marR="5714" lvl="0" indent="-226675" algn="just">
              <a:lnSpc>
                <a:spcPct val="101800"/>
              </a:lnSpc>
              <a:buSzPct val="71428"/>
              <a:buFont typeface="Times New Roman"/>
              <a:buChar char="●"/>
              <a:tabLst>
                <a:tab pos="466049" algn="l"/>
              </a:tabLst>
            </a:pPr>
            <a:r>
              <a:rPr lang="it-IT" sz="1400" spc="-15" dirty="0">
                <a:solidFill>
                  <a:prstClr val="black"/>
                </a:solidFill>
                <a:latin typeface="Calibri"/>
                <a:cs typeface="Calibri"/>
              </a:rPr>
              <a:t>pro</a:t>
            </a:r>
            <a:r>
              <a:rPr lang="it-IT" sz="1400" spc="-5" dirty="0">
                <a:solidFill>
                  <a:prstClr val="black"/>
                </a:solidFill>
                <a:latin typeface="Calibri"/>
                <a:cs typeface="Calibri"/>
              </a:rPr>
              <a:t>v</a:t>
            </a:r>
            <a:r>
              <a:rPr lang="it-IT" sz="1400" spc="-10" dirty="0">
                <a:solidFill>
                  <a:prstClr val="black"/>
                </a:solidFill>
                <a:latin typeface="Calibri"/>
                <a:cs typeface="Calibri"/>
              </a:rPr>
              <a:t>vede</a:t>
            </a:r>
            <a:r>
              <a:rPr lang="it-IT" sz="1400" spc="135" dirty="0">
                <a:solidFill>
                  <a:prstClr val="black"/>
                </a:solidFill>
                <a:latin typeface="Calibri"/>
                <a:cs typeface="Calibri"/>
              </a:rPr>
              <a:t> </a:t>
            </a:r>
            <a:r>
              <a:rPr lang="it-IT" sz="1400" spc="-10" dirty="0">
                <a:solidFill>
                  <a:prstClr val="black"/>
                </a:solidFill>
                <a:latin typeface="Calibri"/>
                <a:cs typeface="Calibri"/>
              </a:rPr>
              <a:t>alla</a:t>
            </a:r>
            <a:r>
              <a:rPr lang="it-IT" sz="1400" spc="140" dirty="0">
                <a:solidFill>
                  <a:prstClr val="black"/>
                </a:solidFill>
                <a:latin typeface="Calibri"/>
                <a:cs typeface="Calibri"/>
              </a:rPr>
              <a:t> </a:t>
            </a:r>
            <a:r>
              <a:rPr lang="it-IT" sz="1400" spc="-10" dirty="0">
                <a:solidFill>
                  <a:prstClr val="black"/>
                </a:solidFill>
                <a:latin typeface="Calibri"/>
                <a:cs typeface="Calibri"/>
              </a:rPr>
              <a:t>valut</a:t>
            </a:r>
            <a:r>
              <a:rPr lang="it-IT" sz="1400" spc="-5" dirty="0">
                <a:solidFill>
                  <a:prstClr val="black"/>
                </a:solidFill>
                <a:latin typeface="Calibri"/>
                <a:cs typeface="Calibri"/>
              </a:rPr>
              <a:t>a</a:t>
            </a:r>
            <a:r>
              <a:rPr lang="it-IT" sz="1400" spc="-15" dirty="0">
                <a:solidFill>
                  <a:prstClr val="black"/>
                </a:solidFill>
                <a:latin typeface="Calibri"/>
                <a:cs typeface="Calibri"/>
              </a:rPr>
              <a:t>zion</a:t>
            </a:r>
            <a:r>
              <a:rPr lang="it-IT" sz="1400" spc="-10" dirty="0">
                <a:solidFill>
                  <a:prstClr val="black"/>
                </a:solidFill>
                <a:latin typeface="Calibri"/>
                <a:cs typeface="Calibri"/>
              </a:rPr>
              <a:t>e</a:t>
            </a:r>
            <a:r>
              <a:rPr lang="it-IT" sz="1400" spc="145" dirty="0">
                <a:solidFill>
                  <a:prstClr val="black"/>
                </a:solidFill>
                <a:latin typeface="Calibri"/>
                <a:cs typeface="Calibri"/>
              </a:rPr>
              <a:t> </a:t>
            </a:r>
            <a:r>
              <a:rPr lang="it-IT" sz="1400" spc="-15" dirty="0">
                <a:solidFill>
                  <a:prstClr val="black"/>
                </a:solidFill>
                <a:latin typeface="Calibri"/>
                <a:cs typeface="Calibri"/>
              </a:rPr>
              <a:t>de</a:t>
            </a:r>
            <a:r>
              <a:rPr lang="it-IT" sz="1400" spc="-5" dirty="0">
                <a:solidFill>
                  <a:prstClr val="black"/>
                </a:solidFill>
                <a:latin typeface="Calibri"/>
                <a:cs typeface="Calibri"/>
              </a:rPr>
              <a:t>i</a:t>
            </a:r>
            <a:r>
              <a:rPr lang="it-IT" sz="1400" spc="140" dirty="0">
                <a:solidFill>
                  <a:prstClr val="black"/>
                </a:solidFill>
                <a:latin typeface="Calibri"/>
                <a:cs typeface="Calibri"/>
              </a:rPr>
              <a:t> </a:t>
            </a:r>
            <a:r>
              <a:rPr lang="it-IT" sz="1400" spc="-5" dirty="0">
                <a:solidFill>
                  <a:prstClr val="black"/>
                </a:solidFill>
                <a:latin typeface="Calibri"/>
                <a:cs typeface="Calibri"/>
              </a:rPr>
              <a:t>livelli</a:t>
            </a:r>
            <a:r>
              <a:rPr lang="it-IT" sz="1400" spc="140" dirty="0">
                <a:solidFill>
                  <a:prstClr val="black"/>
                </a:solidFill>
                <a:latin typeface="Calibri"/>
                <a:cs typeface="Calibri"/>
              </a:rPr>
              <a:t> </a:t>
            </a:r>
            <a:r>
              <a:rPr lang="it-IT" sz="1400" spc="-10" dirty="0">
                <a:solidFill>
                  <a:prstClr val="black"/>
                </a:solidFill>
                <a:latin typeface="Calibri"/>
                <a:cs typeface="Calibri"/>
              </a:rPr>
              <a:t>di</a:t>
            </a:r>
            <a:r>
              <a:rPr lang="it-IT" sz="1400" spc="135" dirty="0">
                <a:solidFill>
                  <a:prstClr val="black"/>
                </a:solidFill>
                <a:latin typeface="Calibri"/>
                <a:cs typeface="Calibri"/>
              </a:rPr>
              <a:t> </a:t>
            </a:r>
            <a:r>
              <a:rPr lang="it-IT" sz="1400" spc="-15" dirty="0">
                <a:solidFill>
                  <a:prstClr val="black"/>
                </a:solidFill>
                <a:latin typeface="Calibri"/>
                <a:cs typeface="Calibri"/>
              </a:rPr>
              <a:t>appr</a:t>
            </a:r>
            <a:r>
              <a:rPr lang="it-IT" sz="1400" spc="-5" dirty="0">
                <a:solidFill>
                  <a:prstClr val="black"/>
                </a:solidFill>
                <a:latin typeface="Calibri"/>
                <a:cs typeface="Calibri"/>
              </a:rPr>
              <a:t>e</a:t>
            </a:r>
            <a:r>
              <a:rPr lang="it-IT" sz="1400" spc="-15" dirty="0">
                <a:solidFill>
                  <a:prstClr val="black"/>
                </a:solidFill>
                <a:latin typeface="Calibri"/>
                <a:cs typeface="Calibri"/>
              </a:rPr>
              <a:t>ndim</a:t>
            </a:r>
            <a:r>
              <a:rPr lang="it-IT" sz="1400" spc="-5" dirty="0">
                <a:solidFill>
                  <a:prstClr val="black"/>
                </a:solidFill>
                <a:latin typeface="Calibri"/>
                <a:cs typeface="Calibri"/>
              </a:rPr>
              <a:t>e</a:t>
            </a:r>
            <a:r>
              <a:rPr lang="it-IT" sz="1400" spc="-15" dirty="0">
                <a:solidFill>
                  <a:prstClr val="black"/>
                </a:solidFill>
                <a:latin typeface="Calibri"/>
                <a:cs typeface="Calibri"/>
              </a:rPr>
              <a:t>nt</a:t>
            </a:r>
            <a:r>
              <a:rPr lang="it-IT" sz="1400" spc="-10" dirty="0">
                <a:solidFill>
                  <a:prstClr val="black"/>
                </a:solidFill>
                <a:latin typeface="Calibri"/>
                <a:cs typeface="Calibri"/>
              </a:rPr>
              <a:t>o</a:t>
            </a:r>
            <a:r>
              <a:rPr lang="it-IT" sz="1400" spc="140" dirty="0">
                <a:solidFill>
                  <a:prstClr val="black"/>
                </a:solidFill>
                <a:latin typeface="Calibri"/>
                <a:cs typeface="Calibri"/>
              </a:rPr>
              <a:t> </a:t>
            </a:r>
            <a:r>
              <a:rPr lang="it-IT" sz="1400" spc="-15" dirty="0">
                <a:solidFill>
                  <a:prstClr val="black"/>
                </a:solidFill>
                <a:latin typeface="Calibri"/>
                <a:cs typeface="Calibri"/>
              </a:rPr>
              <a:t>de</a:t>
            </a:r>
            <a:r>
              <a:rPr lang="it-IT" sz="1400" spc="-5" dirty="0">
                <a:solidFill>
                  <a:prstClr val="black"/>
                </a:solidFill>
                <a:latin typeface="Calibri"/>
                <a:cs typeface="Calibri"/>
              </a:rPr>
              <a:t>gl</a:t>
            </a:r>
            <a:r>
              <a:rPr lang="it-IT" sz="1400" dirty="0">
                <a:solidFill>
                  <a:prstClr val="black"/>
                </a:solidFill>
                <a:latin typeface="Calibri"/>
                <a:cs typeface="Calibri"/>
              </a:rPr>
              <a:t>i</a:t>
            </a:r>
            <a:r>
              <a:rPr lang="it-IT" sz="1400" spc="135" dirty="0">
                <a:solidFill>
                  <a:prstClr val="black"/>
                </a:solidFill>
                <a:latin typeface="Calibri"/>
                <a:cs typeface="Calibri"/>
              </a:rPr>
              <a:t> </a:t>
            </a:r>
            <a:r>
              <a:rPr lang="it-IT" sz="1400" spc="-5" dirty="0">
                <a:solidFill>
                  <a:prstClr val="black"/>
                </a:solidFill>
                <a:latin typeface="Calibri"/>
                <a:cs typeface="Calibri"/>
              </a:rPr>
              <a:t>s</a:t>
            </a:r>
            <a:r>
              <a:rPr lang="it-IT" sz="1400" spc="-15" dirty="0">
                <a:solidFill>
                  <a:prstClr val="black"/>
                </a:solidFill>
                <a:latin typeface="Calibri"/>
                <a:cs typeface="Calibri"/>
              </a:rPr>
              <a:t>tud</a:t>
            </a:r>
            <a:r>
              <a:rPr lang="it-IT" sz="1400" spc="-5" dirty="0">
                <a:solidFill>
                  <a:prstClr val="black"/>
                </a:solidFill>
                <a:latin typeface="Calibri"/>
                <a:cs typeface="Calibri"/>
              </a:rPr>
              <a:t>e</a:t>
            </a:r>
            <a:r>
              <a:rPr lang="it-IT" sz="1400" spc="-15" dirty="0">
                <a:solidFill>
                  <a:prstClr val="black"/>
                </a:solidFill>
                <a:latin typeface="Calibri"/>
                <a:cs typeface="Calibri"/>
              </a:rPr>
              <a:t>n</a:t>
            </a:r>
            <a:r>
              <a:rPr lang="it-IT" sz="1400" dirty="0">
                <a:solidFill>
                  <a:prstClr val="black"/>
                </a:solidFill>
                <a:latin typeface="Calibri"/>
                <a:cs typeface="Calibri"/>
              </a:rPr>
              <a:t>ti</a:t>
            </a:r>
            <a:r>
              <a:rPr lang="it-IT" sz="1400" spc="135" dirty="0">
                <a:solidFill>
                  <a:prstClr val="black"/>
                </a:solidFill>
                <a:latin typeface="Calibri"/>
                <a:cs typeface="Calibri"/>
              </a:rPr>
              <a:t> </a:t>
            </a:r>
            <a:r>
              <a:rPr lang="it-IT" sz="1400" spc="-10" dirty="0">
                <a:solidFill>
                  <a:prstClr val="black"/>
                </a:solidFill>
                <a:latin typeface="Calibri"/>
                <a:cs typeface="Calibri"/>
              </a:rPr>
              <a:t>a</a:t>
            </a:r>
            <a:r>
              <a:rPr lang="it-IT" sz="1400" spc="140" dirty="0">
                <a:solidFill>
                  <a:prstClr val="black"/>
                </a:solidFill>
                <a:latin typeface="Calibri"/>
                <a:cs typeface="Calibri"/>
              </a:rPr>
              <a:t> </a:t>
            </a:r>
            <a:r>
              <a:rPr lang="it-IT" sz="1400" spc="-10" dirty="0">
                <a:solidFill>
                  <a:prstClr val="black"/>
                </a:solidFill>
                <a:latin typeface="Calibri"/>
                <a:cs typeface="Calibri"/>
              </a:rPr>
              <a:t>conclusione</a:t>
            </a:r>
            <a:r>
              <a:rPr lang="it-IT" sz="1400" spc="135" dirty="0">
                <a:solidFill>
                  <a:prstClr val="black"/>
                </a:solidFill>
                <a:latin typeface="Calibri"/>
                <a:cs typeface="Calibri"/>
              </a:rPr>
              <a:t> </a:t>
            </a:r>
            <a:r>
              <a:rPr lang="it-IT" sz="1400" spc="-15" dirty="0">
                <a:solidFill>
                  <a:prstClr val="black"/>
                </a:solidFill>
                <a:latin typeface="Calibri"/>
                <a:cs typeface="Calibri"/>
              </a:rPr>
              <a:t>de</a:t>
            </a:r>
            <a:r>
              <a:rPr lang="it-IT" sz="1400" spc="-5" dirty="0">
                <a:solidFill>
                  <a:prstClr val="black"/>
                </a:solidFill>
                <a:latin typeface="Calibri"/>
                <a:cs typeface="Calibri"/>
              </a:rPr>
              <a:t>i</a:t>
            </a:r>
            <a:r>
              <a:rPr lang="it-IT" sz="1400" spc="135" dirty="0">
                <a:solidFill>
                  <a:prstClr val="black"/>
                </a:solidFill>
                <a:latin typeface="Calibri"/>
                <a:cs typeface="Calibri"/>
              </a:rPr>
              <a:t> </a:t>
            </a:r>
            <a:r>
              <a:rPr lang="it-IT" sz="1400" spc="-15" dirty="0">
                <a:solidFill>
                  <a:prstClr val="black"/>
                </a:solidFill>
                <a:latin typeface="Calibri"/>
                <a:cs typeface="Calibri"/>
              </a:rPr>
              <a:t>p</a:t>
            </a:r>
            <a:r>
              <a:rPr lang="it-IT" sz="1400" spc="-5" dirty="0">
                <a:solidFill>
                  <a:prstClr val="black"/>
                </a:solidFill>
                <a:latin typeface="Calibri"/>
                <a:cs typeface="Calibri"/>
              </a:rPr>
              <a:t>e</a:t>
            </a:r>
            <a:r>
              <a:rPr lang="it-IT" sz="1400" spc="-15" dirty="0">
                <a:solidFill>
                  <a:prstClr val="black"/>
                </a:solidFill>
                <a:latin typeface="Calibri"/>
                <a:cs typeface="Calibri"/>
              </a:rPr>
              <a:t>rcors</a:t>
            </a:r>
            <a:r>
              <a:rPr lang="it-IT" sz="1400" spc="-5" dirty="0">
                <a:solidFill>
                  <a:prstClr val="black"/>
                </a:solidFill>
                <a:latin typeface="Calibri"/>
                <a:cs typeface="Calibri"/>
              </a:rPr>
              <a:t>i</a:t>
            </a:r>
            <a:r>
              <a:rPr lang="it-IT" sz="1400" spc="135" dirty="0">
                <a:solidFill>
                  <a:prstClr val="black"/>
                </a:solidFill>
                <a:latin typeface="Calibri"/>
                <a:cs typeface="Calibri"/>
              </a:rPr>
              <a:t> </a:t>
            </a:r>
            <a:r>
              <a:rPr lang="it-IT" sz="1400" spc="-10" dirty="0">
                <a:solidFill>
                  <a:prstClr val="black"/>
                </a:solidFill>
                <a:latin typeface="Calibri"/>
                <a:cs typeface="Calibri"/>
              </a:rPr>
              <a:t>dell'istruzione</a:t>
            </a:r>
            <a:r>
              <a:rPr lang="it-IT" sz="1400" spc="145" dirty="0">
                <a:solidFill>
                  <a:prstClr val="black"/>
                </a:solidFill>
                <a:latin typeface="Calibri"/>
                <a:cs typeface="Calibri"/>
              </a:rPr>
              <a:t> </a:t>
            </a:r>
            <a:r>
              <a:rPr lang="it-IT" sz="1400" spc="-10" dirty="0">
                <a:solidFill>
                  <a:prstClr val="black"/>
                </a:solidFill>
                <a:latin typeface="Calibri"/>
                <a:cs typeface="Calibri"/>
              </a:rPr>
              <a:t>seconda</a:t>
            </a:r>
            <a:r>
              <a:rPr lang="it-IT" sz="1400" dirty="0">
                <a:solidFill>
                  <a:prstClr val="black"/>
                </a:solidFill>
                <a:latin typeface="Calibri"/>
                <a:cs typeface="Calibri"/>
              </a:rPr>
              <a:t>r</a:t>
            </a:r>
            <a:r>
              <a:rPr lang="it-IT" sz="1400" spc="-5" dirty="0">
                <a:solidFill>
                  <a:prstClr val="black"/>
                </a:solidFill>
                <a:latin typeface="Calibri"/>
                <a:cs typeface="Calibri"/>
              </a:rPr>
              <a:t>i</a:t>
            </a:r>
            <a:r>
              <a:rPr lang="it-IT" sz="1400" spc="-10" dirty="0">
                <a:solidFill>
                  <a:prstClr val="black"/>
                </a:solidFill>
                <a:latin typeface="Calibri"/>
                <a:cs typeface="Calibri"/>
              </a:rPr>
              <a:t>a</a:t>
            </a:r>
            <a:r>
              <a:rPr lang="it-IT" sz="1400" spc="-5" dirty="0">
                <a:solidFill>
                  <a:prstClr val="black"/>
                </a:solidFill>
                <a:latin typeface="Calibri"/>
                <a:cs typeface="Calibri"/>
              </a:rPr>
              <a:t> </a:t>
            </a:r>
            <a:r>
              <a:rPr lang="it-IT" sz="1400" spc="-15" dirty="0">
                <a:solidFill>
                  <a:prstClr val="black"/>
                </a:solidFill>
                <a:latin typeface="Calibri"/>
                <a:cs typeface="Calibri"/>
              </a:rPr>
              <a:t>superi</a:t>
            </a:r>
            <a:r>
              <a:rPr lang="it-IT" sz="1400" spc="-5" dirty="0">
                <a:solidFill>
                  <a:prstClr val="black"/>
                </a:solidFill>
                <a:latin typeface="Calibri"/>
                <a:cs typeface="Calibri"/>
              </a:rPr>
              <a:t>o</a:t>
            </a:r>
            <a:r>
              <a:rPr lang="it-IT" sz="1400" spc="-10" dirty="0">
                <a:solidFill>
                  <a:prstClr val="black"/>
                </a:solidFill>
                <a:latin typeface="Calibri"/>
                <a:cs typeface="Calibri"/>
              </a:rPr>
              <a:t>re,</a:t>
            </a:r>
            <a:r>
              <a:rPr lang="it-IT" sz="1400" spc="110" dirty="0">
                <a:solidFill>
                  <a:prstClr val="black"/>
                </a:solidFill>
                <a:latin typeface="Calibri"/>
                <a:cs typeface="Calibri"/>
              </a:rPr>
              <a:t> </a:t>
            </a:r>
            <a:r>
              <a:rPr lang="it-IT" sz="1400" spc="-10" dirty="0">
                <a:solidFill>
                  <a:prstClr val="black"/>
                </a:solidFill>
                <a:latin typeface="Calibri"/>
                <a:cs typeface="Calibri"/>
              </a:rPr>
              <a:t>utilizzando</a:t>
            </a:r>
            <a:r>
              <a:rPr lang="it-IT" sz="1400" spc="110" dirty="0">
                <a:solidFill>
                  <a:prstClr val="black"/>
                </a:solidFill>
                <a:latin typeface="Calibri"/>
                <a:cs typeface="Calibri"/>
              </a:rPr>
              <a:t> </a:t>
            </a:r>
            <a:r>
              <a:rPr lang="it-IT" sz="1400" spc="-10" dirty="0">
                <a:solidFill>
                  <a:prstClr val="black"/>
                </a:solidFill>
                <a:latin typeface="Calibri"/>
                <a:cs typeface="Calibri"/>
              </a:rPr>
              <a:t>le</a:t>
            </a:r>
            <a:r>
              <a:rPr lang="it-IT" sz="1400" spc="110" dirty="0">
                <a:solidFill>
                  <a:prstClr val="black"/>
                </a:solidFill>
                <a:latin typeface="Calibri"/>
                <a:cs typeface="Calibri"/>
              </a:rPr>
              <a:t> </a:t>
            </a:r>
            <a:r>
              <a:rPr lang="it-IT" sz="1400" spc="-15" dirty="0">
                <a:solidFill>
                  <a:prstClr val="black"/>
                </a:solidFill>
                <a:latin typeface="Calibri"/>
                <a:cs typeface="Calibri"/>
              </a:rPr>
              <a:t>prov</a:t>
            </a:r>
            <a:r>
              <a:rPr lang="it-IT" sz="1400" spc="-10" dirty="0">
                <a:solidFill>
                  <a:prstClr val="black"/>
                </a:solidFill>
                <a:latin typeface="Calibri"/>
                <a:cs typeface="Calibri"/>
              </a:rPr>
              <a:t>e</a:t>
            </a:r>
            <a:r>
              <a:rPr lang="it-IT" sz="1400" spc="114" dirty="0">
                <a:solidFill>
                  <a:prstClr val="black"/>
                </a:solidFill>
                <a:latin typeface="Calibri"/>
                <a:cs typeface="Calibri"/>
              </a:rPr>
              <a:t> </a:t>
            </a:r>
            <a:r>
              <a:rPr lang="it-IT" sz="1400" spc="-10" dirty="0">
                <a:solidFill>
                  <a:prstClr val="black"/>
                </a:solidFill>
                <a:latin typeface="Calibri"/>
                <a:cs typeface="Calibri"/>
              </a:rPr>
              <a:t>scritte</a:t>
            </a:r>
            <a:r>
              <a:rPr lang="it-IT" sz="1400" spc="110" dirty="0">
                <a:solidFill>
                  <a:prstClr val="black"/>
                </a:solidFill>
                <a:latin typeface="Calibri"/>
                <a:cs typeface="Calibri"/>
              </a:rPr>
              <a:t> </a:t>
            </a:r>
            <a:r>
              <a:rPr lang="it-IT" sz="1400" spc="-15" dirty="0">
                <a:solidFill>
                  <a:prstClr val="black"/>
                </a:solidFill>
                <a:latin typeface="Calibri"/>
                <a:cs typeface="Calibri"/>
              </a:rPr>
              <a:t>d</a:t>
            </a:r>
            <a:r>
              <a:rPr lang="it-IT" sz="1400" spc="-5" dirty="0">
                <a:solidFill>
                  <a:prstClr val="black"/>
                </a:solidFill>
                <a:latin typeface="Calibri"/>
                <a:cs typeface="Calibri"/>
              </a:rPr>
              <a:t>e</a:t>
            </a:r>
            <a:r>
              <a:rPr lang="it-IT" sz="1400" spc="-10" dirty="0">
                <a:solidFill>
                  <a:prstClr val="black"/>
                </a:solidFill>
                <a:latin typeface="Calibri"/>
                <a:cs typeface="Calibri"/>
              </a:rPr>
              <a:t>gl</a:t>
            </a:r>
            <a:r>
              <a:rPr lang="it-IT" sz="1400" spc="-5" dirty="0">
                <a:solidFill>
                  <a:prstClr val="black"/>
                </a:solidFill>
                <a:latin typeface="Calibri"/>
                <a:cs typeface="Calibri"/>
              </a:rPr>
              <a:t>i</a:t>
            </a:r>
            <a:r>
              <a:rPr lang="it-IT" sz="1400" spc="105" dirty="0">
                <a:solidFill>
                  <a:prstClr val="black"/>
                </a:solidFill>
                <a:latin typeface="Calibri"/>
                <a:cs typeface="Calibri"/>
              </a:rPr>
              <a:t> </a:t>
            </a:r>
            <a:r>
              <a:rPr lang="it-IT" sz="1400" spc="-10" dirty="0">
                <a:solidFill>
                  <a:prstClr val="black"/>
                </a:solidFill>
                <a:latin typeface="Calibri"/>
                <a:cs typeface="Calibri"/>
              </a:rPr>
              <a:t>esami</a:t>
            </a:r>
            <a:r>
              <a:rPr lang="it-IT" sz="1400" spc="110" dirty="0">
                <a:solidFill>
                  <a:prstClr val="black"/>
                </a:solidFill>
                <a:latin typeface="Calibri"/>
                <a:cs typeface="Calibri"/>
              </a:rPr>
              <a:t> </a:t>
            </a:r>
            <a:r>
              <a:rPr lang="it-IT" sz="1400" spc="-15" dirty="0">
                <a:solidFill>
                  <a:prstClr val="black"/>
                </a:solidFill>
                <a:latin typeface="Calibri"/>
                <a:cs typeface="Calibri"/>
              </a:rPr>
              <a:t>d</a:t>
            </a:r>
            <a:r>
              <a:rPr lang="it-IT" sz="1400" spc="-5" dirty="0">
                <a:solidFill>
                  <a:prstClr val="black"/>
                </a:solidFill>
                <a:latin typeface="Calibri"/>
                <a:cs typeface="Calibri"/>
              </a:rPr>
              <a:t>i</a:t>
            </a:r>
            <a:r>
              <a:rPr lang="it-IT" sz="1400" spc="105" dirty="0">
                <a:solidFill>
                  <a:prstClr val="black"/>
                </a:solidFill>
                <a:latin typeface="Calibri"/>
                <a:cs typeface="Calibri"/>
              </a:rPr>
              <a:t> </a:t>
            </a:r>
            <a:r>
              <a:rPr lang="it-IT" sz="1400" spc="-15" dirty="0">
                <a:solidFill>
                  <a:prstClr val="black"/>
                </a:solidFill>
                <a:latin typeface="Calibri"/>
                <a:cs typeface="Calibri"/>
              </a:rPr>
              <a:t>Stat</a:t>
            </a:r>
            <a:r>
              <a:rPr lang="it-IT" sz="1400" spc="-10" dirty="0">
                <a:solidFill>
                  <a:prstClr val="black"/>
                </a:solidFill>
                <a:latin typeface="Calibri"/>
                <a:cs typeface="Calibri"/>
              </a:rPr>
              <a:t>o</a:t>
            </a:r>
            <a:r>
              <a:rPr lang="it-IT" sz="1400" spc="110" dirty="0">
                <a:solidFill>
                  <a:prstClr val="black"/>
                </a:solidFill>
                <a:latin typeface="Calibri"/>
                <a:cs typeface="Calibri"/>
              </a:rPr>
              <a:t> </a:t>
            </a:r>
            <a:r>
              <a:rPr lang="it-IT" sz="1400" spc="-15" dirty="0">
                <a:solidFill>
                  <a:prstClr val="black"/>
                </a:solidFill>
                <a:latin typeface="Calibri"/>
                <a:cs typeface="Calibri"/>
              </a:rPr>
              <a:t>s</a:t>
            </a:r>
            <a:r>
              <a:rPr lang="it-IT" sz="1400" spc="-5" dirty="0">
                <a:solidFill>
                  <a:prstClr val="black"/>
                </a:solidFill>
                <a:latin typeface="Calibri"/>
                <a:cs typeface="Calibri"/>
              </a:rPr>
              <a:t>e</a:t>
            </a:r>
            <a:r>
              <a:rPr lang="it-IT" sz="1400" spc="-15" dirty="0">
                <a:solidFill>
                  <a:prstClr val="black"/>
                </a:solidFill>
                <a:latin typeface="Calibri"/>
                <a:cs typeface="Calibri"/>
              </a:rPr>
              <a:t>cond</a:t>
            </a:r>
            <a:r>
              <a:rPr lang="it-IT" sz="1400" spc="-10" dirty="0">
                <a:solidFill>
                  <a:prstClr val="black"/>
                </a:solidFill>
                <a:latin typeface="Calibri"/>
                <a:cs typeface="Calibri"/>
              </a:rPr>
              <a:t>o</a:t>
            </a:r>
            <a:r>
              <a:rPr lang="it-IT" sz="1400" spc="110" dirty="0">
                <a:solidFill>
                  <a:prstClr val="black"/>
                </a:solidFill>
                <a:latin typeface="Calibri"/>
                <a:cs typeface="Calibri"/>
              </a:rPr>
              <a:t> </a:t>
            </a:r>
            <a:r>
              <a:rPr lang="it-IT" sz="1400" spc="-5" dirty="0">
                <a:solidFill>
                  <a:prstClr val="black"/>
                </a:solidFill>
                <a:latin typeface="Calibri"/>
                <a:cs typeface="Calibri"/>
              </a:rPr>
              <a:t>criteri</a:t>
            </a:r>
            <a:r>
              <a:rPr lang="it-IT" sz="1400" spc="105" dirty="0">
                <a:solidFill>
                  <a:prstClr val="black"/>
                </a:solidFill>
                <a:latin typeface="Calibri"/>
                <a:cs typeface="Calibri"/>
              </a:rPr>
              <a:t> </a:t>
            </a:r>
            <a:r>
              <a:rPr lang="it-IT" sz="1400" spc="-10" dirty="0">
                <a:solidFill>
                  <a:prstClr val="black"/>
                </a:solidFill>
                <a:latin typeface="Calibri"/>
                <a:cs typeface="Calibri"/>
              </a:rPr>
              <a:t>e</a:t>
            </a:r>
            <a:r>
              <a:rPr lang="it-IT" sz="1400" spc="110" dirty="0">
                <a:solidFill>
                  <a:prstClr val="black"/>
                </a:solidFill>
                <a:latin typeface="Calibri"/>
                <a:cs typeface="Calibri"/>
              </a:rPr>
              <a:t> </a:t>
            </a:r>
            <a:r>
              <a:rPr lang="it-IT" sz="1400" spc="-10" dirty="0">
                <a:solidFill>
                  <a:prstClr val="black"/>
                </a:solidFill>
                <a:latin typeface="Calibri"/>
                <a:cs typeface="Calibri"/>
              </a:rPr>
              <a:t>modalità</a:t>
            </a:r>
            <a:r>
              <a:rPr lang="it-IT" sz="1400" spc="110" dirty="0">
                <a:solidFill>
                  <a:prstClr val="black"/>
                </a:solidFill>
                <a:latin typeface="Calibri"/>
                <a:cs typeface="Calibri"/>
              </a:rPr>
              <a:t> </a:t>
            </a:r>
            <a:r>
              <a:rPr lang="it-IT" sz="1400" spc="-10" dirty="0">
                <a:solidFill>
                  <a:prstClr val="black"/>
                </a:solidFill>
                <a:latin typeface="Calibri"/>
                <a:cs typeface="Calibri"/>
              </a:rPr>
              <a:t>coerenti</a:t>
            </a:r>
            <a:r>
              <a:rPr lang="it-IT" sz="1400" spc="105" dirty="0">
                <a:solidFill>
                  <a:prstClr val="black"/>
                </a:solidFill>
                <a:latin typeface="Calibri"/>
                <a:cs typeface="Calibri"/>
              </a:rPr>
              <a:t> </a:t>
            </a:r>
            <a:r>
              <a:rPr lang="it-IT" sz="1400" spc="-10" dirty="0">
                <a:solidFill>
                  <a:prstClr val="black"/>
                </a:solidFill>
                <a:latin typeface="Calibri"/>
                <a:cs typeface="Calibri"/>
              </a:rPr>
              <a:t>con</a:t>
            </a:r>
            <a:r>
              <a:rPr lang="it-IT" sz="1400" spc="105" dirty="0">
                <a:solidFill>
                  <a:prstClr val="black"/>
                </a:solidFill>
                <a:latin typeface="Calibri"/>
                <a:cs typeface="Calibri"/>
              </a:rPr>
              <a:t> </a:t>
            </a:r>
            <a:r>
              <a:rPr lang="it-IT" sz="1400" spc="-10" dirty="0">
                <a:solidFill>
                  <a:prstClr val="black"/>
                </a:solidFill>
                <a:latin typeface="Calibri"/>
                <a:cs typeface="Calibri"/>
              </a:rPr>
              <a:t>quelli</a:t>
            </a:r>
            <a:r>
              <a:rPr lang="it-IT" sz="1400" spc="105" dirty="0">
                <a:solidFill>
                  <a:prstClr val="black"/>
                </a:solidFill>
                <a:latin typeface="Calibri"/>
                <a:cs typeface="Calibri"/>
              </a:rPr>
              <a:t> </a:t>
            </a:r>
            <a:r>
              <a:rPr lang="it-IT" sz="1400" spc="-10" dirty="0">
                <a:solidFill>
                  <a:prstClr val="black"/>
                </a:solidFill>
                <a:latin typeface="Calibri"/>
                <a:cs typeface="Calibri"/>
              </a:rPr>
              <a:t>applic</a:t>
            </a:r>
            <a:r>
              <a:rPr lang="it-IT" sz="1400" spc="-5" dirty="0">
                <a:solidFill>
                  <a:prstClr val="black"/>
                </a:solidFill>
                <a:latin typeface="Calibri"/>
                <a:cs typeface="Calibri"/>
              </a:rPr>
              <a:t>a</a:t>
            </a:r>
            <a:r>
              <a:rPr lang="it-IT" sz="1400" spc="-10" dirty="0">
                <a:solidFill>
                  <a:prstClr val="black"/>
                </a:solidFill>
                <a:latin typeface="Calibri"/>
                <a:cs typeface="Calibri"/>
              </a:rPr>
              <a:t>t</a:t>
            </a:r>
            <a:r>
              <a:rPr lang="it-IT" sz="1400" dirty="0">
                <a:solidFill>
                  <a:prstClr val="black"/>
                </a:solidFill>
                <a:latin typeface="Calibri"/>
                <a:cs typeface="Calibri"/>
              </a:rPr>
              <a:t>i</a:t>
            </a:r>
            <a:r>
              <a:rPr lang="it-IT" sz="1400" spc="105" dirty="0">
                <a:solidFill>
                  <a:prstClr val="black"/>
                </a:solidFill>
                <a:latin typeface="Calibri"/>
                <a:cs typeface="Calibri"/>
              </a:rPr>
              <a:t> </a:t>
            </a:r>
            <a:r>
              <a:rPr lang="it-IT" sz="1400" spc="-10" dirty="0">
                <a:solidFill>
                  <a:prstClr val="black"/>
                </a:solidFill>
                <a:latin typeface="Calibri"/>
                <a:cs typeface="Calibri"/>
              </a:rPr>
              <a:t>a</a:t>
            </a:r>
            <a:r>
              <a:rPr lang="it-IT" sz="1400" spc="110" dirty="0">
                <a:solidFill>
                  <a:prstClr val="black"/>
                </a:solidFill>
                <a:latin typeface="Calibri"/>
                <a:cs typeface="Calibri"/>
              </a:rPr>
              <a:t> </a:t>
            </a:r>
            <a:r>
              <a:rPr lang="it-IT" sz="1400" spc="-10" dirty="0">
                <a:solidFill>
                  <a:prstClr val="black"/>
                </a:solidFill>
                <a:latin typeface="Calibri"/>
                <a:cs typeface="Calibri"/>
              </a:rPr>
              <a:t>livello int</a:t>
            </a:r>
            <a:r>
              <a:rPr lang="it-IT" sz="1400" spc="-5" dirty="0">
                <a:solidFill>
                  <a:prstClr val="black"/>
                </a:solidFill>
                <a:latin typeface="Calibri"/>
                <a:cs typeface="Calibri"/>
              </a:rPr>
              <a:t>e</a:t>
            </a:r>
            <a:r>
              <a:rPr lang="it-IT" sz="1400" spc="-15" dirty="0">
                <a:solidFill>
                  <a:prstClr val="black"/>
                </a:solidFill>
                <a:latin typeface="Calibri"/>
                <a:cs typeface="Calibri"/>
              </a:rPr>
              <a:t>rna</a:t>
            </a:r>
            <a:r>
              <a:rPr lang="it-IT" sz="1400" spc="-10" dirty="0">
                <a:solidFill>
                  <a:prstClr val="black"/>
                </a:solidFill>
                <a:latin typeface="Calibri"/>
                <a:cs typeface="Calibri"/>
              </a:rPr>
              <a:t>zi</a:t>
            </a:r>
            <a:r>
              <a:rPr lang="it-IT" sz="1400" spc="-5" dirty="0">
                <a:solidFill>
                  <a:prstClr val="black"/>
                </a:solidFill>
                <a:latin typeface="Calibri"/>
                <a:cs typeface="Calibri"/>
              </a:rPr>
              <a:t>o</a:t>
            </a:r>
            <a:r>
              <a:rPr lang="it-IT" sz="1400" spc="-15" dirty="0">
                <a:solidFill>
                  <a:prstClr val="black"/>
                </a:solidFill>
                <a:latin typeface="Calibri"/>
                <a:cs typeface="Calibri"/>
              </a:rPr>
              <a:t>nal</a:t>
            </a:r>
            <a:r>
              <a:rPr lang="it-IT" sz="1400" spc="-10" dirty="0">
                <a:solidFill>
                  <a:prstClr val="black"/>
                </a:solidFill>
                <a:latin typeface="Calibri"/>
                <a:cs typeface="Calibri"/>
              </a:rPr>
              <a:t>e</a:t>
            </a:r>
            <a:r>
              <a:rPr lang="it-IT" sz="1400" dirty="0">
                <a:solidFill>
                  <a:prstClr val="black"/>
                </a:solidFill>
                <a:latin typeface="Calibri"/>
                <a:cs typeface="Calibri"/>
              </a:rPr>
              <a:t> </a:t>
            </a:r>
            <a:r>
              <a:rPr lang="it-IT" sz="1400" spc="-15" dirty="0">
                <a:solidFill>
                  <a:prstClr val="black"/>
                </a:solidFill>
                <a:latin typeface="Calibri"/>
                <a:cs typeface="Calibri"/>
              </a:rPr>
              <a:t>p</a:t>
            </a:r>
            <a:r>
              <a:rPr lang="it-IT" sz="1400" spc="-5" dirty="0">
                <a:solidFill>
                  <a:prstClr val="black"/>
                </a:solidFill>
                <a:latin typeface="Calibri"/>
                <a:cs typeface="Calibri"/>
              </a:rPr>
              <a:t>er</a:t>
            </a:r>
            <a:r>
              <a:rPr lang="it-IT" sz="1400" dirty="0">
                <a:solidFill>
                  <a:prstClr val="black"/>
                </a:solidFill>
                <a:latin typeface="Calibri"/>
                <a:cs typeface="Calibri"/>
              </a:rPr>
              <a:t> </a:t>
            </a:r>
            <a:r>
              <a:rPr lang="it-IT" sz="1400" spc="-10" dirty="0">
                <a:solidFill>
                  <a:prstClr val="black"/>
                </a:solidFill>
                <a:latin typeface="Calibri"/>
                <a:cs typeface="Calibri"/>
              </a:rPr>
              <a:t>garantirne</a:t>
            </a:r>
            <a:r>
              <a:rPr lang="it-IT" sz="1400" dirty="0">
                <a:solidFill>
                  <a:prstClr val="black"/>
                </a:solidFill>
                <a:latin typeface="Calibri"/>
                <a:cs typeface="Calibri"/>
              </a:rPr>
              <a:t> </a:t>
            </a:r>
            <a:r>
              <a:rPr lang="it-IT" sz="1400" spc="-5" dirty="0">
                <a:solidFill>
                  <a:prstClr val="black"/>
                </a:solidFill>
                <a:latin typeface="Calibri"/>
                <a:cs typeface="Calibri"/>
              </a:rPr>
              <a:t>la</a:t>
            </a:r>
            <a:r>
              <a:rPr lang="it-IT" sz="1400" dirty="0">
                <a:solidFill>
                  <a:prstClr val="black"/>
                </a:solidFill>
                <a:latin typeface="Calibri"/>
                <a:cs typeface="Calibri"/>
              </a:rPr>
              <a:t> </a:t>
            </a:r>
            <a:r>
              <a:rPr lang="it-IT" sz="1400" spc="-10" dirty="0">
                <a:solidFill>
                  <a:prstClr val="black"/>
                </a:solidFill>
                <a:latin typeface="Calibri"/>
                <a:cs typeface="Calibri"/>
              </a:rPr>
              <a:t>comparabilità;</a:t>
            </a:r>
            <a:endParaRPr lang="it-IT" sz="1400" dirty="0">
              <a:solidFill>
                <a:prstClr val="black"/>
              </a:solidFill>
              <a:latin typeface="Calibri"/>
              <a:cs typeface="Calibri"/>
            </a:endParaRPr>
          </a:p>
          <a:p>
            <a:pPr lvl="0">
              <a:spcBef>
                <a:spcPts val="15"/>
              </a:spcBef>
              <a:buFont typeface="Times New Roman"/>
              <a:buChar char="●"/>
            </a:pPr>
            <a:endParaRPr lang="it-IT" sz="1400" dirty="0">
              <a:solidFill>
                <a:prstClr val="black"/>
              </a:solidFill>
              <a:latin typeface="Times New Roman"/>
              <a:cs typeface="Times New Roman"/>
            </a:endParaRPr>
          </a:p>
          <a:p>
            <a:pPr marL="466049" lvl="0" indent="-227309">
              <a:buSzPct val="71428"/>
              <a:buFont typeface="Times New Roman"/>
              <a:buChar char="●"/>
              <a:tabLst>
                <a:tab pos="466049" algn="l"/>
              </a:tabLst>
            </a:pPr>
            <a:r>
              <a:rPr lang="it-IT" sz="1400" spc="-10" dirty="0">
                <a:solidFill>
                  <a:prstClr val="black"/>
                </a:solidFill>
                <a:latin typeface="Calibri"/>
                <a:cs typeface="Calibri"/>
              </a:rPr>
              <a:t>restituisce </a:t>
            </a:r>
            <a:r>
              <a:rPr lang="it-IT" sz="1400" spc="-15" dirty="0">
                <a:solidFill>
                  <a:prstClr val="black"/>
                </a:solidFill>
                <a:latin typeface="Calibri"/>
                <a:cs typeface="Calibri"/>
              </a:rPr>
              <a:t>in</a:t>
            </a:r>
            <a:r>
              <a:rPr lang="it-IT" sz="1400" dirty="0">
                <a:solidFill>
                  <a:prstClr val="black"/>
                </a:solidFill>
                <a:latin typeface="Calibri"/>
                <a:cs typeface="Calibri"/>
              </a:rPr>
              <a:t>f</a:t>
            </a:r>
            <a:r>
              <a:rPr lang="it-IT" sz="1400" spc="-5" dirty="0">
                <a:solidFill>
                  <a:prstClr val="black"/>
                </a:solidFill>
                <a:latin typeface="Calibri"/>
                <a:cs typeface="Calibri"/>
              </a:rPr>
              <a:t>i</a:t>
            </a:r>
            <a:r>
              <a:rPr lang="it-IT" sz="1400" spc="-15" dirty="0">
                <a:solidFill>
                  <a:prstClr val="black"/>
                </a:solidFill>
                <a:latin typeface="Calibri"/>
                <a:cs typeface="Calibri"/>
              </a:rPr>
              <a:t>n</a:t>
            </a:r>
            <a:r>
              <a:rPr lang="it-IT" sz="1400" spc="-10" dirty="0">
                <a:solidFill>
                  <a:prstClr val="black"/>
                </a:solidFill>
                <a:latin typeface="Calibri"/>
                <a:cs typeface="Calibri"/>
              </a:rPr>
              <a:t>e</a:t>
            </a:r>
            <a:r>
              <a:rPr lang="it-IT" sz="1400" spc="5" dirty="0">
                <a:solidFill>
                  <a:prstClr val="black"/>
                </a:solidFill>
                <a:latin typeface="Calibri"/>
                <a:cs typeface="Calibri"/>
              </a:rPr>
              <a:t> </a:t>
            </a:r>
            <a:r>
              <a:rPr lang="it-IT" sz="1400" spc="-5" dirty="0">
                <a:solidFill>
                  <a:prstClr val="black"/>
                </a:solidFill>
                <a:latin typeface="Calibri"/>
                <a:cs typeface="Calibri"/>
              </a:rPr>
              <a:t>alle</a:t>
            </a:r>
            <a:r>
              <a:rPr lang="it-IT" sz="1400" spc="10" dirty="0">
                <a:solidFill>
                  <a:prstClr val="black"/>
                </a:solidFill>
                <a:latin typeface="Calibri"/>
                <a:cs typeface="Calibri"/>
              </a:rPr>
              <a:t> </a:t>
            </a:r>
            <a:r>
              <a:rPr lang="it-IT" sz="1400" spc="-15" dirty="0">
                <a:solidFill>
                  <a:prstClr val="black"/>
                </a:solidFill>
                <a:latin typeface="Calibri"/>
                <a:cs typeface="Calibri"/>
              </a:rPr>
              <a:t>scuol</a:t>
            </a:r>
            <a:r>
              <a:rPr lang="it-IT" sz="1400" spc="-10" dirty="0">
                <a:solidFill>
                  <a:prstClr val="black"/>
                </a:solidFill>
                <a:latin typeface="Calibri"/>
                <a:cs typeface="Calibri"/>
              </a:rPr>
              <a:t>e</a:t>
            </a:r>
            <a:r>
              <a:rPr lang="it-IT" sz="1400" dirty="0">
                <a:solidFill>
                  <a:prstClr val="black"/>
                </a:solidFill>
                <a:latin typeface="Calibri"/>
                <a:cs typeface="Calibri"/>
              </a:rPr>
              <a:t> i </a:t>
            </a:r>
            <a:r>
              <a:rPr lang="it-IT" sz="1400" spc="-10" dirty="0">
                <a:solidFill>
                  <a:prstClr val="black"/>
                </a:solidFill>
                <a:latin typeface="Calibri"/>
                <a:cs typeface="Calibri"/>
              </a:rPr>
              <a:t>dati</a:t>
            </a:r>
            <a:r>
              <a:rPr lang="it-IT" sz="1400" dirty="0">
                <a:solidFill>
                  <a:prstClr val="black"/>
                </a:solidFill>
                <a:latin typeface="Calibri"/>
                <a:cs typeface="Calibri"/>
              </a:rPr>
              <a:t> </a:t>
            </a:r>
            <a:r>
              <a:rPr lang="it-IT" sz="1400" spc="-5" dirty="0">
                <a:solidFill>
                  <a:prstClr val="black"/>
                </a:solidFill>
                <a:latin typeface="Calibri"/>
                <a:cs typeface="Calibri"/>
              </a:rPr>
              <a:t>al </a:t>
            </a:r>
            <a:r>
              <a:rPr lang="it-IT" sz="1400" spc="-10" dirty="0">
                <a:solidFill>
                  <a:prstClr val="black"/>
                </a:solidFill>
                <a:latin typeface="Calibri"/>
                <a:cs typeface="Calibri"/>
              </a:rPr>
              <a:t>fine</a:t>
            </a:r>
            <a:r>
              <a:rPr lang="it-IT" sz="1400" dirty="0">
                <a:solidFill>
                  <a:prstClr val="black"/>
                </a:solidFill>
                <a:latin typeface="Calibri"/>
                <a:cs typeface="Calibri"/>
              </a:rPr>
              <a:t> </a:t>
            </a:r>
            <a:r>
              <a:rPr lang="it-IT" sz="1400" spc="-15" dirty="0">
                <a:solidFill>
                  <a:prstClr val="black"/>
                </a:solidFill>
                <a:latin typeface="Calibri"/>
                <a:cs typeface="Calibri"/>
              </a:rPr>
              <a:t>d</a:t>
            </a:r>
            <a:r>
              <a:rPr lang="it-IT" sz="1400" spc="-5" dirty="0">
                <a:solidFill>
                  <a:prstClr val="black"/>
                </a:solidFill>
                <a:latin typeface="Calibri"/>
                <a:cs typeface="Calibri"/>
              </a:rPr>
              <a:t>i </a:t>
            </a:r>
            <a:r>
              <a:rPr lang="it-IT" sz="1400" spc="-10" dirty="0">
                <a:solidFill>
                  <a:prstClr val="black"/>
                </a:solidFill>
                <a:latin typeface="Calibri"/>
                <a:cs typeface="Calibri"/>
              </a:rPr>
              <a:t>s</a:t>
            </a:r>
            <a:r>
              <a:rPr lang="it-IT" sz="1400" spc="-15" dirty="0">
                <a:solidFill>
                  <a:prstClr val="black"/>
                </a:solidFill>
                <a:latin typeface="Calibri"/>
                <a:cs typeface="Calibri"/>
              </a:rPr>
              <a:t>u</a:t>
            </a:r>
            <a:r>
              <a:rPr lang="it-IT" sz="1400" spc="-10" dirty="0">
                <a:solidFill>
                  <a:prstClr val="black"/>
                </a:solidFill>
                <a:latin typeface="Calibri"/>
                <a:cs typeface="Calibri"/>
              </a:rPr>
              <a:t>p</a:t>
            </a:r>
            <a:r>
              <a:rPr lang="it-IT" sz="1400" spc="-15" dirty="0">
                <a:solidFill>
                  <a:prstClr val="black"/>
                </a:solidFill>
                <a:latin typeface="Calibri"/>
                <a:cs typeface="Calibri"/>
              </a:rPr>
              <a:t>p</a:t>
            </a:r>
            <a:r>
              <a:rPr lang="it-IT" sz="1400" spc="-10" dirty="0">
                <a:solidFill>
                  <a:prstClr val="black"/>
                </a:solidFill>
                <a:latin typeface="Calibri"/>
                <a:cs typeface="Calibri"/>
              </a:rPr>
              <a:t>ortare</a:t>
            </a:r>
            <a:r>
              <a:rPr lang="it-IT" sz="1400" spc="5" dirty="0">
                <a:solidFill>
                  <a:prstClr val="black"/>
                </a:solidFill>
                <a:latin typeface="Calibri"/>
                <a:cs typeface="Calibri"/>
              </a:rPr>
              <a:t> </a:t>
            </a:r>
            <a:r>
              <a:rPr lang="it-IT" sz="1400" dirty="0">
                <a:solidFill>
                  <a:prstClr val="black"/>
                </a:solidFill>
                <a:latin typeface="Calibri"/>
                <a:cs typeface="Calibri"/>
              </a:rPr>
              <a:t>i</a:t>
            </a:r>
            <a:r>
              <a:rPr lang="it-IT" sz="1400" spc="-5" dirty="0">
                <a:solidFill>
                  <a:prstClr val="black"/>
                </a:solidFill>
                <a:latin typeface="Calibri"/>
                <a:cs typeface="Calibri"/>
              </a:rPr>
              <a:t> </a:t>
            </a:r>
            <a:r>
              <a:rPr lang="it-IT" sz="1400" spc="-15" dirty="0">
                <a:solidFill>
                  <a:prstClr val="black"/>
                </a:solidFill>
                <a:latin typeface="Calibri"/>
                <a:cs typeface="Calibri"/>
              </a:rPr>
              <a:t>proc</a:t>
            </a:r>
            <a:r>
              <a:rPr lang="it-IT" sz="1400" spc="-5" dirty="0">
                <a:solidFill>
                  <a:prstClr val="black"/>
                </a:solidFill>
                <a:latin typeface="Calibri"/>
                <a:cs typeface="Calibri"/>
              </a:rPr>
              <a:t>e</a:t>
            </a:r>
            <a:r>
              <a:rPr lang="it-IT" sz="1400" spc="-15" dirty="0">
                <a:solidFill>
                  <a:prstClr val="black"/>
                </a:solidFill>
                <a:latin typeface="Calibri"/>
                <a:cs typeface="Calibri"/>
              </a:rPr>
              <a:t>ss</a:t>
            </a:r>
            <a:r>
              <a:rPr lang="it-IT" sz="1400" spc="-5" dirty="0">
                <a:solidFill>
                  <a:prstClr val="black"/>
                </a:solidFill>
                <a:latin typeface="Calibri"/>
                <a:cs typeface="Calibri"/>
              </a:rPr>
              <a:t>i </a:t>
            </a:r>
            <a:r>
              <a:rPr lang="it-IT" sz="1400" spc="-10" dirty="0">
                <a:solidFill>
                  <a:prstClr val="black"/>
                </a:solidFill>
                <a:latin typeface="Calibri"/>
                <a:cs typeface="Calibri"/>
              </a:rPr>
              <a:t>di</a:t>
            </a:r>
            <a:r>
              <a:rPr lang="it-IT" sz="1400" spc="-5" dirty="0">
                <a:solidFill>
                  <a:prstClr val="black"/>
                </a:solidFill>
                <a:latin typeface="Calibri"/>
                <a:cs typeface="Calibri"/>
              </a:rPr>
              <a:t> </a:t>
            </a:r>
            <a:r>
              <a:rPr lang="it-IT" sz="1400" spc="-10" dirty="0">
                <a:solidFill>
                  <a:prstClr val="black"/>
                </a:solidFill>
                <a:latin typeface="Calibri"/>
                <a:cs typeface="Calibri"/>
              </a:rPr>
              <a:t>autovalutazione.</a:t>
            </a:r>
            <a:endParaRPr lang="it-IT" sz="1400" dirty="0">
              <a:solidFill>
                <a:prstClr val="black"/>
              </a:solidFill>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6300" y="276226"/>
            <a:ext cx="5346700" cy="923330"/>
          </a:xfrm>
          <a:prstGeom prst="rect">
            <a:avLst/>
          </a:prstGeom>
        </p:spPr>
        <p:txBody>
          <a:bodyPr lIns="91432" tIns="45716" rIns="91432" bIns="45716">
            <a:spAutoFit/>
          </a:bodyPr>
          <a:lstStyle/>
          <a:p>
            <a:r>
              <a:rPr lang="it-IT" b="1" dirty="0" smtClean="0">
                <a:solidFill>
                  <a:srgbClr val="FF0000"/>
                </a:solidFill>
              </a:rPr>
              <a:t>DISTRIBUZIONE DEGLI STUDENTI PER LIVELLI DI APPRENDIMENTO </a:t>
            </a:r>
          </a:p>
          <a:p>
            <a:r>
              <a:rPr lang="it-IT" b="1" dirty="0" smtClean="0">
                <a:solidFill>
                  <a:srgbClr val="FF0000"/>
                </a:solidFill>
              </a:rPr>
              <a:t>CLASSI III SCUOLA SECONDARIA DI I GRADO</a:t>
            </a:r>
            <a:endParaRPr lang="it-IT" b="1" dirty="0">
              <a:solidFill>
                <a:srgbClr val="FF0000"/>
              </a:solidFill>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3918362023"/>
              </p:ext>
            </p:extLst>
          </p:nvPr>
        </p:nvGraphicFramePr>
        <p:xfrm>
          <a:off x="622301" y="1419226"/>
          <a:ext cx="6172200" cy="2535012"/>
        </p:xfrm>
        <a:graphic>
          <a:graphicData uri="http://schemas.openxmlformats.org/presentationml/2006/ole">
            <mc:AlternateContent xmlns:mc="http://schemas.openxmlformats.org/markup-compatibility/2006">
              <mc:Choice xmlns:v="urn:schemas-microsoft-com:vml" Requires="v">
                <p:oleObj spid="_x0000_s6204" name="Documento" r:id="rId3" imgW="9245600" imgH="3797300" progId="Word.Document.12">
                  <p:link updateAutomatic="1"/>
                </p:oleObj>
              </mc:Choice>
              <mc:Fallback>
                <p:oleObj name="Documento" r:id="rId3" imgW="9245600" imgH="3797300" progId="Word.Document.12">
                  <p:link updateAutomatic="1"/>
                  <p:pic>
                    <p:nvPicPr>
                      <p:cNvPr id="0" name=""/>
                      <p:cNvPicPr/>
                      <p:nvPr/>
                    </p:nvPicPr>
                    <p:blipFill>
                      <a:blip r:embed="rId4"/>
                      <a:stretch>
                        <a:fillRect/>
                      </a:stretch>
                    </p:blipFill>
                    <p:spPr>
                      <a:xfrm>
                        <a:off x="622301" y="1419226"/>
                        <a:ext cx="6172200" cy="2535012"/>
                      </a:xfrm>
                      <a:prstGeom prst="rect">
                        <a:avLst/>
                      </a:prstGeom>
                    </p:spPr>
                  </p:pic>
                </p:oleObj>
              </mc:Fallback>
            </mc:AlternateContent>
          </a:graphicData>
        </a:graphic>
      </p:graphicFrame>
      <p:sp>
        <p:nvSpPr>
          <p:cNvPr id="4" name="CasellaDiTesto 3"/>
          <p:cNvSpPr txBox="1"/>
          <p:nvPr/>
        </p:nvSpPr>
        <p:spPr>
          <a:xfrm>
            <a:off x="4660899" y="1724025"/>
            <a:ext cx="2895601" cy="369332"/>
          </a:xfrm>
          <a:prstGeom prst="rect">
            <a:avLst/>
          </a:prstGeom>
          <a:noFill/>
        </p:spPr>
        <p:txBody>
          <a:bodyPr wrap="square" lIns="91432" tIns="45716" rIns="91432" bIns="45716" rtlCol="0">
            <a:spAutoFit/>
          </a:bodyPr>
          <a:lstStyle/>
          <a:p>
            <a:r>
              <a:rPr lang="it-IT" dirty="0" smtClean="0"/>
              <a:t>ITALIANO</a:t>
            </a:r>
            <a:endParaRPr lang="it-IT" dirty="0"/>
          </a:p>
        </p:txBody>
      </p:sp>
      <p:graphicFrame>
        <p:nvGraphicFramePr>
          <p:cNvPr id="5" name="Oggetto 4"/>
          <p:cNvGraphicFramePr>
            <a:graphicFrameLocks noChangeAspect="1"/>
          </p:cNvGraphicFramePr>
          <p:nvPr>
            <p:extLst>
              <p:ext uri="{D42A27DB-BD31-4B8C-83A1-F6EECF244321}">
                <p14:modId xmlns:p14="http://schemas.microsoft.com/office/powerpoint/2010/main" val="1706369113"/>
              </p:ext>
            </p:extLst>
          </p:nvPr>
        </p:nvGraphicFramePr>
        <p:xfrm>
          <a:off x="5499100" y="3857625"/>
          <a:ext cx="6493565" cy="2667000"/>
        </p:xfrm>
        <a:graphic>
          <a:graphicData uri="http://schemas.openxmlformats.org/presentationml/2006/ole">
            <mc:AlternateContent xmlns:mc="http://schemas.openxmlformats.org/markup-compatibility/2006">
              <mc:Choice xmlns:v="urn:schemas-microsoft-com:vml" Requires="v">
                <p:oleObj spid="_x0000_s6205" name="Documento" r:id="rId5" imgW="9245600" imgH="3797300" progId="Word.Document.12">
                  <p:link updateAutomatic="1"/>
                </p:oleObj>
              </mc:Choice>
              <mc:Fallback>
                <p:oleObj name="Documento" r:id="rId5" imgW="9245600" imgH="3797300" progId="Word.Document.12">
                  <p:link updateAutomatic="1"/>
                  <p:pic>
                    <p:nvPicPr>
                      <p:cNvPr id="0" name=""/>
                      <p:cNvPicPr/>
                      <p:nvPr/>
                    </p:nvPicPr>
                    <p:blipFill>
                      <a:blip r:embed="rId6"/>
                      <a:stretch>
                        <a:fillRect/>
                      </a:stretch>
                    </p:blipFill>
                    <p:spPr>
                      <a:xfrm>
                        <a:off x="5499100" y="3857625"/>
                        <a:ext cx="6493565" cy="2667000"/>
                      </a:xfrm>
                      <a:prstGeom prst="rect">
                        <a:avLst/>
                      </a:prstGeom>
                    </p:spPr>
                  </p:pic>
                </p:oleObj>
              </mc:Fallback>
            </mc:AlternateContent>
          </a:graphicData>
        </a:graphic>
      </p:graphicFrame>
      <p:sp>
        <p:nvSpPr>
          <p:cNvPr id="6" name="CasellaDiTesto 5"/>
          <p:cNvSpPr txBox="1"/>
          <p:nvPr/>
        </p:nvSpPr>
        <p:spPr>
          <a:xfrm>
            <a:off x="3822700" y="4086225"/>
            <a:ext cx="2895601" cy="369324"/>
          </a:xfrm>
          <a:prstGeom prst="rect">
            <a:avLst/>
          </a:prstGeom>
          <a:noFill/>
        </p:spPr>
        <p:txBody>
          <a:bodyPr wrap="square" lIns="91432" tIns="45716" rIns="91432" bIns="45716" rtlCol="0">
            <a:spAutoFit/>
          </a:bodyPr>
          <a:lstStyle/>
          <a:p>
            <a:r>
              <a:rPr lang="it-IT" dirty="0" smtClean="0"/>
              <a:t>MATEMATICA</a:t>
            </a:r>
            <a:endParaRPr lang="it-IT" dirty="0"/>
          </a:p>
        </p:txBody>
      </p:sp>
      <p:sp>
        <p:nvSpPr>
          <p:cNvPr id="7" name="CasellaDiTesto 6"/>
          <p:cNvSpPr txBox="1"/>
          <p:nvPr/>
        </p:nvSpPr>
        <p:spPr>
          <a:xfrm>
            <a:off x="6108700" y="1419225"/>
            <a:ext cx="3886200" cy="1231098"/>
          </a:xfrm>
          <a:prstGeom prst="rect">
            <a:avLst/>
          </a:prstGeom>
          <a:noFill/>
        </p:spPr>
        <p:txBody>
          <a:bodyPr wrap="square" lIns="91432" tIns="45716" rIns="91432" bIns="45716" rtlCol="0">
            <a:spAutoFit/>
          </a:bodyPr>
          <a:lstStyle/>
          <a:p>
            <a:r>
              <a:rPr lang="it-IT" sz="1400" dirty="0">
                <a:solidFill>
                  <a:srgbClr val="3366FF"/>
                </a:solidFill>
              </a:rPr>
              <a:t>Gli studenti di livello 1 sembrano essere al di sotto della media nazionale, </a:t>
            </a:r>
            <a:r>
              <a:rPr lang="it-IT" sz="1400" dirty="0" smtClean="0">
                <a:solidFill>
                  <a:srgbClr val="3366FF"/>
                </a:solidFill>
              </a:rPr>
              <a:t>inoltre </a:t>
            </a:r>
            <a:r>
              <a:rPr lang="it-IT" sz="1400" dirty="0">
                <a:solidFill>
                  <a:srgbClr val="3366FF"/>
                </a:solidFill>
              </a:rPr>
              <a:t>la percentuale degli studenti di livello 5 si registra molto inferiore alla media nazionale</a:t>
            </a:r>
            <a:r>
              <a:rPr lang="it-IT" dirty="0" smtClean="0">
                <a:solidFill>
                  <a:srgbClr val="3366FF"/>
                </a:solidFill>
              </a:rPr>
              <a:t>.</a:t>
            </a:r>
            <a:endParaRPr lang="it-IT" dirty="0">
              <a:solidFill>
                <a:srgbClr val="3366FF"/>
              </a:solidFill>
            </a:endParaRPr>
          </a:p>
        </p:txBody>
      </p:sp>
      <p:sp>
        <p:nvSpPr>
          <p:cNvPr id="8" name="CasellaDiTesto 7"/>
          <p:cNvSpPr txBox="1"/>
          <p:nvPr/>
        </p:nvSpPr>
        <p:spPr>
          <a:xfrm>
            <a:off x="546101" y="4695825"/>
            <a:ext cx="3810000" cy="1384986"/>
          </a:xfrm>
          <a:prstGeom prst="rect">
            <a:avLst/>
          </a:prstGeom>
          <a:noFill/>
        </p:spPr>
        <p:txBody>
          <a:bodyPr wrap="square" lIns="91432" tIns="45716" rIns="91432" bIns="45716" rtlCol="0">
            <a:spAutoFit/>
          </a:bodyPr>
          <a:lstStyle/>
          <a:p>
            <a:r>
              <a:rPr lang="it-IT" sz="1400" dirty="0">
                <a:solidFill>
                  <a:srgbClr val="3366FF"/>
                </a:solidFill>
              </a:rPr>
              <a:t>La percentuale degli studenti di livello 1 </a:t>
            </a:r>
            <a:r>
              <a:rPr lang="it-IT" sz="1400" dirty="0">
                <a:solidFill>
                  <a:srgbClr val="3366FF"/>
                </a:solidFill>
              </a:rPr>
              <a:t>è</a:t>
            </a:r>
            <a:r>
              <a:rPr lang="it-IT" sz="1400" dirty="0">
                <a:solidFill>
                  <a:srgbClr val="3366FF"/>
                </a:solidFill>
              </a:rPr>
              <a:t> nettamente inferiore alla percentuale della media nazionale, mentre la percentuale degli studenti  di livello 5 appare superare la media nazionale e anche quella della Campania e del </a:t>
            </a:r>
            <a:r>
              <a:rPr lang="it-IT" sz="1400" dirty="0">
                <a:solidFill>
                  <a:schemeClr val="accent3">
                    <a:lumMod val="75000"/>
                  </a:schemeClr>
                </a:solidFill>
              </a:rPr>
              <a:t>Sud.</a:t>
            </a:r>
            <a:endParaRPr lang="it-IT" sz="1400" dirty="0">
              <a:solidFill>
                <a:schemeClr val="accent3">
                  <a:lumMod val="75000"/>
                </a:schemeClr>
              </a:solidFill>
            </a:endParaRPr>
          </a:p>
        </p:txBody>
      </p:sp>
    </p:spTree>
    <p:extLst>
      <p:ext uri="{BB962C8B-B14F-4D97-AF65-F5344CB8AC3E}">
        <p14:creationId xmlns:p14="http://schemas.microsoft.com/office/powerpoint/2010/main" val="2484546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4670" y="302515"/>
            <a:ext cx="9624060" cy="1384995"/>
          </a:xfrm>
        </p:spPr>
        <p:txBody>
          <a:bodyPr>
            <a:normAutofit fontScale="90000"/>
          </a:bodyPr>
          <a:lstStyle/>
          <a:p>
            <a:r>
              <a:rPr lang="it-IT" dirty="0" smtClean="0">
                <a:solidFill>
                  <a:srgbClr val="FF0000"/>
                </a:solidFill>
              </a:rPr>
              <a:t>L’EFFETTO SCUOLA O VALORE AGGIUNTO</a:t>
            </a:r>
            <a:r>
              <a:rPr lang="it-IT" dirty="0" smtClean="0"/>
              <a:t/>
            </a:r>
            <a:br>
              <a:rPr lang="it-IT" dirty="0" smtClean="0"/>
            </a:br>
            <a:r>
              <a:rPr lang="en-US" dirty="0"/>
              <a:t>A </a:t>
            </a:r>
            <a:r>
              <a:rPr lang="en-US" dirty="0" err="1"/>
              <a:t>partire</a:t>
            </a:r>
            <a:r>
              <a:rPr lang="en-US" dirty="0"/>
              <a:t> </a:t>
            </a:r>
            <a:r>
              <a:rPr lang="en-US" dirty="0" err="1"/>
              <a:t>dai</a:t>
            </a:r>
            <a:r>
              <a:rPr lang="en-US" dirty="0"/>
              <a:t> </a:t>
            </a:r>
            <a:r>
              <a:rPr lang="en-US" dirty="0" err="1"/>
              <a:t>risultati</a:t>
            </a:r>
            <a:r>
              <a:rPr lang="en-US" dirty="0"/>
              <a:t> </a:t>
            </a:r>
            <a:r>
              <a:rPr lang="en-US" dirty="0" err="1"/>
              <a:t>delle</a:t>
            </a:r>
            <a:r>
              <a:rPr lang="en-US" dirty="0"/>
              <a:t> prove 2016, </a:t>
            </a:r>
            <a:r>
              <a:rPr lang="en-US" dirty="0" err="1"/>
              <a:t>l’INVALSI</a:t>
            </a:r>
            <a:r>
              <a:rPr lang="en-US" dirty="0"/>
              <a:t> </a:t>
            </a:r>
            <a:r>
              <a:rPr lang="en-US" dirty="0" err="1"/>
              <a:t>restituisce</a:t>
            </a:r>
            <a:r>
              <a:rPr lang="en-US" dirty="0"/>
              <a:t> </a:t>
            </a:r>
            <a:r>
              <a:rPr lang="en-US" dirty="0" err="1"/>
              <a:t>alle</a:t>
            </a:r>
            <a:r>
              <a:rPr lang="en-US" dirty="0"/>
              <a:t> </a:t>
            </a:r>
            <a:r>
              <a:rPr lang="en-US" dirty="0" err="1"/>
              <a:t>scuole</a:t>
            </a:r>
            <a:r>
              <a:rPr lang="en-US" dirty="0"/>
              <a:t> e </a:t>
            </a:r>
            <a:r>
              <a:rPr lang="en-US" dirty="0" err="1"/>
              <a:t>all’intero</a:t>
            </a:r>
            <a:r>
              <a:rPr lang="en-US" dirty="0"/>
              <a:t> </a:t>
            </a:r>
            <a:r>
              <a:rPr lang="en-US" dirty="0" err="1"/>
              <a:t>sistema</a:t>
            </a:r>
            <a:r>
              <a:rPr lang="en-US" dirty="0"/>
              <a:t> </a:t>
            </a:r>
            <a:r>
              <a:rPr lang="en-US" dirty="0" err="1"/>
              <a:t>scolastico</a:t>
            </a:r>
            <a:r>
              <a:rPr lang="en-US" dirty="0"/>
              <a:t> </a:t>
            </a:r>
            <a:r>
              <a:rPr lang="en-US" dirty="0" err="1"/>
              <a:t>anche</a:t>
            </a:r>
            <a:r>
              <a:rPr lang="en-US" dirty="0"/>
              <a:t> </a:t>
            </a:r>
            <a:r>
              <a:rPr lang="en-US" dirty="0" err="1"/>
              <a:t>il</a:t>
            </a:r>
            <a:r>
              <a:rPr lang="en-US" dirty="0"/>
              <a:t> </a:t>
            </a:r>
            <a:r>
              <a:rPr lang="en-US" dirty="0" err="1"/>
              <a:t>cosiddetto</a:t>
            </a:r>
            <a:r>
              <a:rPr lang="en-US" dirty="0"/>
              <a:t> </a:t>
            </a:r>
            <a:r>
              <a:rPr lang="en-US" i="1" dirty="0" err="1"/>
              <a:t>valore</a:t>
            </a:r>
            <a:r>
              <a:rPr lang="en-US" i="1" dirty="0"/>
              <a:t> </a:t>
            </a:r>
            <a:r>
              <a:rPr lang="en-US" i="1" dirty="0" err="1"/>
              <a:t>aggiunto</a:t>
            </a:r>
            <a:r>
              <a:rPr lang="en-US" dirty="0"/>
              <a:t>, </a:t>
            </a:r>
            <a:r>
              <a:rPr lang="en-US" dirty="0" err="1"/>
              <a:t>ossia</a:t>
            </a:r>
            <a:r>
              <a:rPr lang="en-US" dirty="0"/>
              <a:t> </a:t>
            </a:r>
            <a:r>
              <a:rPr lang="en-US" dirty="0" err="1"/>
              <a:t>il</a:t>
            </a:r>
            <a:r>
              <a:rPr lang="en-US" dirty="0"/>
              <a:t> peso </a:t>
            </a:r>
            <a:r>
              <a:rPr lang="en-US" dirty="0" err="1"/>
              <a:t>dell’</a:t>
            </a:r>
            <a:r>
              <a:rPr lang="en-US" i="1" dirty="0" err="1"/>
              <a:t>effetto</a:t>
            </a:r>
            <a:r>
              <a:rPr lang="en-US" i="1" dirty="0"/>
              <a:t> </a:t>
            </a:r>
            <a:r>
              <a:rPr lang="en-US" i="1" dirty="0" err="1"/>
              <a:t>scuola</a:t>
            </a:r>
            <a:r>
              <a:rPr lang="en-US" i="1" dirty="0"/>
              <a:t> </a:t>
            </a:r>
            <a:r>
              <a:rPr lang="en-US" dirty="0" err="1"/>
              <a:t>sugli</a:t>
            </a:r>
            <a:r>
              <a:rPr lang="en-US" dirty="0"/>
              <a:t> </a:t>
            </a:r>
            <a:r>
              <a:rPr lang="en-US" dirty="0" err="1"/>
              <a:t>esiti</a:t>
            </a:r>
            <a:r>
              <a:rPr lang="en-US" dirty="0"/>
              <a:t> </a:t>
            </a:r>
            <a:r>
              <a:rPr lang="en-US" dirty="0" err="1"/>
              <a:t>delle</a:t>
            </a:r>
            <a:r>
              <a:rPr lang="en-US" dirty="0"/>
              <a:t> prove, al </a:t>
            </a:r>
            <a:r>
              <a:rPr lang="en-US" dirty="0" err="1"/>
              <a:t>netto</a:t>
            </a:r>
            <a:r>
              <a:rPr lang="en-US" dirty="0"/>
              <a:t> di </a:t>
            </a:r>
            <a:r>
              <a:rPr lang="en-US" dirty="0" err="1"/>
              <a:t>fattori</a:t>
            </a:r>
            <a:r>
              <a:rPr lang="en-US" dirty="0"/>
              <a:t> </a:t>
            </a:r>
            <a:r>
              <a:rPr lang="en-US" dirty="0" err="1"/>
              <a:t>che</a:t>
            </a:r>
            <a:r>
              <a:rPr lang="en-US" dirty="0"/>
              <a:t> non </a:t>
            </a:r>
            <a:r>
              <a:rPr lang="en-US" dirty="0" err="1"/>
              <a:t>dipendono</a:t>
            </a:r>
            <a:r>
              <a:rPr lang="en-US" dirty="0"/>
              <a:t> </a:t>
            </a:r>
            <a:r>
              <a:rPr lang="en-US" dirty="0" err="1"/>
              <a:t>dall’operato</a:t>
            </a:r>
            <a:r>
              <a:rPr lang="en-US" dirty="0"/>
              <a:t> di </a:t>
            </a:r>
            <a:r>
              <a:rPr lang="en-US" dirty="0" err="1"/>
              <a:t>ciascuna</a:t>
            </a:r>
            <a:r>
              <a:rPr lang="en-US" dirty="0"/>
              <a:t> </a:t>
            </a:r>
            <a:r>
              <a:rPr lang="en-US" dirty="0" err="1"/>
              <a:t>istituzione</a:t>
            </a:r>
            <a:r>
              <a:rPr lang="en-US" dirty="0"/>
              <a:t> </a:t>
            </a:r>
            <a:r>
              <a:rPr lang="en-US" dirty="0" err="1"/>
              <a:t>scolastica</a:t>
            </a:r>
            <a:r>
              <a:rPr lang="en-US" dirty="0"/>
              <a:t>.</a:t>
            </a:r>
            <a:r>
              <a:rPr lang="it-IT" dirty="0"/>
              <a:t/>
            </a:r>
            <a:br>
              <a:rPr lang="it-IT" dirty="0"/>
            </a:br>
            <a:endParaRPr lang="it-IT" dirty="0"/>
          </a:p>
        </p:txBody>
      </p:sp>
      <p:sp>
        <p:nvSpPr>
          <p:cNvPr id="3" name="Segnaposto testo 2"/>
          <p:cNvSpPr>
            <a:spLocks noGrp="1"/>
          </p:cNvSpPr>
          <p:nvPr>
            <p:ph idx="1"/>
          </p:nvPr>
        </p:nvSpPr>
        <p:spPr>
          <a:xfrm>
            <a:off x="534670" y="1739455"/>
            <a:ext cx="9624060" cy="2769990"/>
          </a:xfrm>
        </p:spPr>
        <p:txBody>
          <a:bodyPr>
            <a:normAutofit fontScale="55000" lnSpcReduction="20000"/>
          </a:bodyPr>
          <a:lstStyle/>
          <a:p>
            <a:r>
              <a:rPr lang="en-US" b="1" i="1" dirty="0" err="1"/>
              <a:t>Che</a:t>
            </a:r>
            <a:r>
              <a:rPr lang="en-US" b="1" i="1" dirty="0"/>
              <a:t> </a:t>
            </a:r>
            <a:r>
              <a:rPr lang="en-US" b="1" i="1" dirty="0" err="1"/>
              <a:t>cos’è</a:t>
            </a:r>
            <a:r>
              <a:rPr lang="en-US" b="1" i="1" dirty="0"/>
              <a:t> </a:t>
            </a:r>
            <a:r>
              <a:rPr lang="en-US" b="1" i="1" dirty="0" err="1"/>
              <a:t>il</a:t>
            </a:r>
            <a:r>
              <a:rPr lang="en-US" b="1" i="1" dirty="0"/>
              <a:t> </a:t>
            </a:r>
            <a:r>
              <a:rPr lang="en-US" b="1" i="1" dirty="0" err="1"/>
              <a:t>valore</a:t>
            </a:r>
            <a:r>
              <a:rPr lang="en-US" b="1" i="1" dirty="0"/>
              <a:t> </a:t>
            </a:r>
            <a:r>
              <a:rPr lang="en-US" b="1" i="1" dirty="0" err="1"/>
              <a:t>aggiunto</a:t>
            </a:r>
            <a:r>
              <a:rPr lang="en-US" b="1" i="1" dirty="0"/>
              <a:t>?</a:t>
            </a:r>
            <a:endParaRPr lang="it-IT" b="1" i="1" dirty="0"/>
          </a:p>
          <a:p>
            <a:r>
              <a:rPr lang="en-US" dirty="0"/>
              <a:t>Come </a:t>
            </a:r>
            <a:r>
              <a:rPr lang="en-US" dirty="0" err="1"/>
              <a:t>mostrato</a:t>
            </a:r>
            <a:r>
              <a:rPr lang="en-US" dirty="0"/>
              <a:t> in </a:t>
            </a:r>
            <a:r>
              <a:rPr lang="en-US" dirty="0" err="1"/>
              <a:t>figura</a:t>
            </a:r>
            <a:r>
              <a:rPr lang="en-US" dirty="0"/>
              <a:t> 1, </a:t>
            </a:r>
            <a:r>
              <a:rPr lang="en-US" dirty="0" err="1"/>
              <a:t>è</a:t>
            </a:r>
            <a:r>
              <a:rPr lang="en-US" dirty="0"/>
              <a:t> </a:t>
            </a:r>
            <a:r>
              <a:rPr lang="en-US" dirty="0" err="1"/>
              <a:t>possibile</a:t>
            </a:r>
            <a:r>
              <a:rPr lang="en-US" dirty="0"/>
              <a:t> </a:t>
            </a:r>
            <a:r>
              <a:rPr lang="en-US" dirty="0" err="1"/>
              <a:t>pensare</a:t>
            </a:r>
            <a:r>
              <a:rPr lang="en-US" dirty="0"/>
              <a:t> di </a:t>
            </a:r>
            <a:r>
              <a:rPr lang="en-US" dirty="0" err="1"/>
              <a:t>scomporre</a:t>
            </a:r>
            <a:r>
              <a:rPr lang="en-US" dirty="0"/>
              <a:t> </a:t>
            </a:r>
            <a:r>
              <a:rPr lang="en-US" dirty="0" err="1"/>
              <a:t>l’esito</a:t>
            </a:r>
            <a:r>
              <a:rPr lang="en-US" dirty="0"/>
              <a:t> di </a:t>
            </a:r>
            <a:r>
              <a:rPr lang="en-US" dirty="0" err="1"/>
              <a:t>una</a:t>
            </a:r>
            <a:r>
              <a:rPr lang="en-US" dirty="0"/>
              <a:t> </a:t>
            </a:r>
            <a:r>
              <a:rPr lang="en-US" dirty="0" err="1"/>
              <a:t>prova</a:t>
            </a:r>
            <a:r>
              <a:rPr lang="en-US" dirty="0"/>
              <a:t> </a:t>
            </a:r>
            <a:r>
              <a:rPr lang="en-US" dirty="0" err="1"/>
              <a:t>standardizzata</a:t>
            </a:r>
            <a:r>
              <a:rPr lang="en-US" dirty="0"/>
              <a:t> in due </a:t>
            </a:r>
            <a:r>
              <a:rPr lang="en-US" dirty="0" err="1"/>
              <a:t>parti</a:t>
            </a:r>
            <a:r>
              <a:rPr lang="en-US" dirty="0"/>
              <a:t>:</a:t>
            </a:r>
            <a:endParaRPr lang="it-IT" dirty="0"/>
          </a:p>
          <a:p>
            <a:pPr marL="285725" indent="-285725">
              <a:buFont typeface="Arial"/>
              <a:buChar char="•"/>
            </a:pPr>
            <a:r>
              <a:rPr lang="en-US" dirty="0" err="1"/>
              <a:t>una</a:t>
            </a:r>
            <a:r>
              <a:rPr lang="en-US" dirty="0"/>
              <a:t> parte </a:t>
            </a:r>
            <a:r>
              <a:rPr lang="en-US" dirty="0" err="1"/>
              <a:t>dipendente</a:t>
            </a:r>
            <a:r>
              <a:rPr lang="en-US" dirty="0"/>
              <a:t> da </a:t>
            </a:r>
            <a:r>
              <a:rPr lang="en-US" dirty="0" err="1"/>
              <a:t>condizioni</a:t>
            </a:r>
            <a:r>
              <a:rPr lang="en-US" dirty="0"/>
              <a:t> </a:t>
            </a:r>
            <a:r>
              <a:rPr lang="en-US" dirty="0" err="1"/>
              <a:t>esterne</a:t>
            </a:r>
            <a:r>
              <a:rPr lang="en-US" dirty="0"/>
              <a:t> </a:t>
            </a:r>
            <a:r>
              <a:rPr lang="en-US" dirty="0" err="1"/>
              <a:t>sulle</a:t>
            </a:r>
            <a:r>
              <a:rPr lang="en-US" dirty="0"/>
              <a:t> </a:t>
            </a:r>
            <a:r>
              <a:rPr lang="en-US" dirty="0" err="1"/>
              <a:t>quali</a:t>
            </a:r>
            <a:r>
              <a:rPr lang="en-US" dirty="0"/>
              <a:t> la </a:t>
            </a:r>
            <a:r>
              <a:rPr lang="en-US" dirty="0" err="1"/>
              <a:t>scuola</a:t>
            </a:r>
            <a:r>
              <a:rPr lang="en-US" dirty="0"/>
              <a:t> non </a:t>
            </a:r>
            <a:r>
              <a:rPr lang="en-US" dirty="0" err="1"/>
              <a:t>può</a:t>
            </a:r>
            <a:r>
              <a:rPr lang="en-US" dirty="0"/>
              <a:t> </a:t>
            </a:r>
            <a:r>
              <a:rPr lang="en-US" dirty="0" err="1"/>
              <a:t>intervenire</a:t>
            </a:r>
            <a:r>
              <a:rPr lang="en-US" dirty="0"/>
              <a:t> </a:t>
            </a:r>
            <a:r>
              <a:rPr lang="en-US" dirty="0" err="1"/>
              <a:t>direttamente</a:t>
            </a:r>
            <a:r>
              <a:rPr lang="en-US" dirty="0"/>
              <a:t> (</a:t>
            </a:r>
            <a:r>
              <a:rPr lang="en-US" dirty="0" err="1"/>
              <a:t>contesto</a:t>
            </a:r>
            <a:r>
              <a:rPr lang="en-US" dirty="0"/>
              <a:t> </a:t>
            </a:r>
            <a:r>
              <a:rPr lang="en-US" dirty="0" err="1"/>
              <a:t>sociale</a:t>
            </a:r>
            <a:r>
              <a:rPr lang="en-US" dirty="0"/>
              <a:t> </a:t>
            </a:r>
            <a:r>
              <a:rPr lang="en-US" dirty="0" err="1"/>
              <a:t>generale</a:t>
            </a:r>
            <a:r>
              <a:rPr lang="en-US" dirty="0"/>
              <a:t>, </a:t>
            </a:r>
            <a:r>
              <a:rPr lang="en-US" dirty="0" err="1"/>
              <a:t>origine</a:t>
            </a:r>
            <a:r>
              <a:rPr lang="en-US" dirty="0"/>
              <a:t> </a:t>
            </a:r>
            <a:r>
              <a:rPr lang="en-US" dirty="0" err="1"/>
              <a:t>sociale</a:t>
            </a:r>
            <a:r>
              <a:rPr lang="en-US" dirty="0"/>
              <a:t> </a:t>
            </a:r>
            <a:r>
              <a:rPr lang="en-US" dirty="0" err="1"/>
              <a:t>degli</a:t>
            </a:r>
            <a:r>
              <a:rPr lang="en-US" dirty="0"/>
              <a:t> </a:t>
            </a:r>
            <a:r>
              <a:rPr lang="en-US" dirty="0" err="1"/>
              <a:t>studenti</a:t>
            </a:r>
            <a:r>
              <a:rPr lang="en-US" dirty="0"/>
              <a:t>, </a:t>
            </a:r>
            <a:r>
              <a:rPr lang="en-US" dirty="0" err="1"/>
              <a:t>preparazione</a:t>
            </a:r>
            <a:r>
              <a:rPr lang="en-US" dirty="0"/>
              <a:t> </a:t>
            </a:r>
            <a:r>
              <a:rPr lang="en-US" dirty="0" err="1"/>
              <a:t>pregressa</a:t>
            </a:r>
            <a:r>
              <a:rPr lang="en-US" dirty="0"/>
              <a:t> </a:t>
            </a:r>
            <a:r>
              <a:rPr lang="en-US" dirty="0" err="1"/>
              <a:t>degli</a:t>
            </a:r>
            <a:r>
              <a:rPr lang="en-US" dirty="0"/>
              <a:t> </a:t>
            </a:r>
            <a:r>
              <a:rPr lang="en-US" dirty="0" err="1"/>
              <a:t>allievi</a:t>
            </a:r>
            <a:r>
              <a:rPr lang="en-US" dirty="0"/>
              <a:t>, </a:t>
            </a:r>
            <a:r>
              <a:rPr lang="en-US" dirty="0" err="1"/>
              <a:t>ecc</a:t>
            </a:r>
            <a:r>
              <a:rPr lang="en-US" dirty="0"/>
              <a:t>.), </a:t>
            </a:r>
            <a:r>
              <a:rPr lang="en-US" dirty="0" err="1"/>
              <a:t>ossia</a:t>
            </a:r>
            <a:r>
              <a:rPr lang="en-US" dirty="0"/>
              <a:t> </a:t>
            </a:r>
            <a:r>
              <a:rPr lang="en-US" dirty="0" err="1"/>
              <a:t>dipendente</a:t>
            </a:r>
            <a:r>
              <a:rPr lang="en-US" dirty="0"/>
              <a:t> </a:t>
            </a:r>
            <a:r>
              <a:rPr lang="en-US" dirty="0" err="1"/>
              <a:t>dai</a:t>
            </a:r>
            <a:r>
              <a:rPr lang="en-US" dirty="0"/>
              <a:t> </a:t>
            </a:r>
            <a:r>
              <a:rPr lang="en-US" dirty="0" err="1"/>
              <a:t>cosiddetti</a:t>
            </a:r>
            <a:r>
              <a:rPr lang="en-US" dirty="0"/>
              <a:t> </a:t>
            </a:r>
            <a:r>
              <a:rPr lang="en-US" i="1" dirty="0" err="1"/>
              <a:t>fattori</a:t>
            </a:r>
            <a:r>
              <a:rPr lang="en-US" i="1" dirty="0"/>
              <a:t> </a:t>
            </a:r>
            <a:r>
              <a:rPr lang="en-US" i="1" dirty="0" err="1"/>
              <a:t>esogeni</a:t>
            </a:r>
            <a:r>
              <a:rPr lang="en-US" dirty="0"/>
              <a:t>;</a:t>
            </a:r>
            <a:endParaRPr lang="it-IT" dirty="0"/>
          </a:p>
          <a:p>
            <a:pPr marL="285725" indent="-285725">
              <a:buFont typeface="Arial"/>
              <a:buChar char="•"/>
            </a:pPr>
            <a:r>
              <a:rPr lang="en-US" dirty="0" err="1"/>
              <a:t>una</a:t>
            </a:r>
            <a:r>
              <a:rPr lang="en-US" dirty="0"/>
              <a:t> parte </a:t>
            </a:r>
            <a:r>
              <a:rPr lang="en-US" dirty="0" err="1"/>
              <a:t>determinata</a:t>
            </a:r>
            <a:r>
              <a:rPr lang="en-US" dirty="0"/>
              <a:t> </a:t>
            </a:r>
            <a:r>
              <a:rPr lang="en-US" dirty="0" err="1"/>
              <a:t>dall’</a:t>
            </a:r>
            <a:r>
              <a:rPr lang="en-US" i="1" dirty="0" err="1"/>
              <a:t>effetto</a:t>
            </a:r>
            <a:r>
              <a:rPr lang="en-US" i="1" dirty="0"/>
              <a:t> </a:t>
            </a:r>
            <a:r>
              <a:rPr lang="en-US" i="1" dirty="0" err="1"/>
              <a:t>scuola</a:t>
            </a:r>
            <a:r>
              <a:rPr lang="en-US" dirty="0"/>
              <a:t>, </a:t>
            </a:r>
            <a:r>
              <a:rPr lang="en-US" dirty="0" err="1"/>
              <a:t>ossia</a:t>
            </a:r>
            <a:r>
              <a:rPr lang="en-US" dirty="0"/>
              <a:t> </a:t>
            </a:r>
            <a:r>
              <a:rPr lang="en-US" dirty="0" err="1"/>
              <a:t>dall’insieme</a:t>
            </a:r>
            <a:r>
              <a:rPr lang="en-US" dirty="0"/>
              <a:t> </a:t>
            </a:r>
            <a:r>
              <a:rPr lang="en-US" dirty="0" err="1"/>
              <a:t>delle</a:t>
            </a:r>
            <a:r>
              <a:rPr lang="en-US" dirty="0"/>
              <a:t> </a:t>
            </a:r>
            <a:r>
              <a:rPr lang="en-US" dirty="0" err="1"/>
              <a:t>azioni</a:t>
            </a:r>
            <a:r>
              <a:rPr lang="en-US" dirty="0"/>
              <a:t> poste in </a:t>
            </a:r>
            <a:r>
              <a:rPr lang="en-US" dirty="0" err="1"/>
              <a:t>essere</a:t>
            </a:r>
            <a:r>
              <a:rPr lang="en-US" dirty="0"/>
              <a:t> </a:t>
            </a:r>
            <a:r>
              <a:rPr lang="en-US" dirty="0" err="1"/>
              <a:t>dalla</a:t>
            </a:r>
            <a:r>
              <a:rPr lang="en-US" dirty="0"/>
              <a:t> </a:t>
            </a:r>
            <a:r>
              <a:rPr lang="en-US" dirty="0" err="1"/>
              <a:t>scuola</a:t>
            </a:r>
            <a:r>
              <a:rPr lang="en-US" dirty="0"/>
              <a:t> per la </a:t>
            </a:r>
            <a:r>
              <a:rPr lang="en-US" dirty="0" err="1"/>
              <a:t>promozione</a:t>
            </a:r>
            <a:r>
              <a:rPr lang="en-US" dirty="0"/>
              <a:t> </a:t>
            </a:r>
            <a:r>
              <a:rPr lang="en-US" dirty="0" err="1"/>
              <a:t>degli</a:t>
            </a:r>
            <a:r>
              <a:rPr lang="en-US" dirty="0"/>
              <a:t> </a:t>
            </a:r>
            <a:r>
              <a:rPr lang="en-US" dirty="0" err="1"/>
              <a:t>apprendimenti</a:t>
            </a:r>
            <a:r>
              <a:rPr lang="en-US" dirty="0"/>
              <a:t> (</a:t>
            </a:r>
            <a:r>
              <a:rPr lang="en-US" dirty="0" err="1"/>
              <a:t>scelte</a:t>
            </a:r>
            <a:r>
              <a:rPr lang="en-US" dirty="0"/>
              <a:t> </a:t>
            </a:r>
            <a:r>
              <a:rPr lang="en-US" dirty="0" err="1"/>
              <a:t>didattico-metodologiche</a:t>
            </a:r>
            <a:r>
              <a:rPr lang="en-US" dirty="0"/>
              <a:t>, </a:t>
            </a:r>
            <a:r>
              <a:rPr lang="en-US" dirty="0" err="1"/>
              <a:t>organizzazione</a:t>
            </a:r>
            <a:r>
              <a:rPr lang="en-US" dirty="0"/>
              <a:t> </a:t>
            </a:r>
            <a:r>
              <a:rPr lang="en-US" dirty="0" err="1"/>
              <a:t>della</a:t>
            </a:r>
            <a:r>
              <a:rPr lang="en-US" dirty="0"/>
              <a:t> </a:t>
            </a:r>
            <a:r>
              <a:rPr lang="en-US" dirty="0" err="1"/>
              <a:t>scuola</a:t>
            </a:r>
            <a:r>
              <a:rPr lang="en-US" dirty="0"/>
              <a:t>, </a:t>
            </a:r>
            <a:r>
              <a:rPr lang="en-US" dirty="0" err="1"/>
              <a:t>ecc</a:t>
            </a:r>
            <a:r>
              <a:rPr lang="en-US" dirty="0"/>
              <a:t>.).</a:t>
            </a:r>
            <a:endParaRPr lang="it-IT" dirty="0"/>
          </a:p>
          <a:p>
            <a:pPr marL="285725" indent="-285725">
              <a:buFont typeface="Arial"/>
              <a:buChar char="•"/>
            </a:pPr>
            <a:endParaRPr lang="it-IT" dirty="0"/>
          </a:p>
        </p:txBody>
      </p:sp>
      <p:graphicFrame>
        <p:nvGraphicFramePr>
          <p:cNvPr id="5" name="Oggetto 4"/>
          <p:cNvGraphicFramePr>
            <a:graphicFrameLocks noChangeAspect="1"/>
          </p:cNvGraphicFramePr>
          <p:nvPr>
            <p:extLst>
              <p:ext uri="{D42A27DB-BD31-4B8C-83A1-F6EECF244321}">
                <p14:modId xmlns:p14="http://schemas.microsoft.com/office/powerpoint/2010/main" val="158951501"/>
              </p:ext>
            </p:extLst>
          </p:nvPr>
        </p:nvGraphicFramePr>
        <p:xfrm>
          <a:off x="850900" y="4162425"/>
          <a:ext cx="5105400" cy="3050788"/>
        </p:xfrm>
        <a:graphic>
          <a:graphicData uri="http://schemas.openxmlformats.org/presentationml/2006/ole">
            <mc:AlternateContent xmlns:mc="http://schemas.openxmlformats.org/markup-compatibility/2006">
              <mc:Choice xmlns:v="urn:schemas-microsoft-com:vml" Requires="v">
                <p:oleObj spid="_x0000_s11292" name="Documento" r:id="rId3" imgW="6248400" imgH="3733800" progId="Word.Document.12">
                  <p:embed/>
                </p:oleObj>
              </mc:Choice>
              <mc:Fallback>
                <p:oleObj name="Documento" r:id="rId3" imgW="6248400" imgH="3733800" progId="Word.Document.12">
                  <p:embed/>
                  <p:pic>
                    <p:nvPicPr>
                      <p:cNvPr id="0" name=""/>
                      <p:cNvPicPr/>
                      <p:nvPr/>
                    </p:nvPicPr>
                    <p:blipFill>
                      <a:blip r:embed="rId4"/>
                      <a:stretch>
                        <a:fillRect/>
                      </a:stretch>
                    </p:blipFill>
                    <p:spPr>
                      <a:xfrm>
                        <a:off x="850900" y="4162425"/>
                        <a:ext cx="5105400" cy="3050788"/>
                      </a:xfrm>
                      <a:prstGeom prst="rect">
                        <a:avLst/>
                      </a:prstGeom>
                    </p:spPr>
                  </p:pic>
                </p:oleObj>
              </mc:Fallback>
            </mc:AlternateContent>
          </a:graphicData>
        </a:graphic>
      </p:graphicFrame>
      <p:sp>
        <p:nvSpPr>
          <p:cNvPr id="7" name="Rettangolo 6"/>
          <p:cNvSpPr/>
          <p:nvPr/>
        </p:nvSpPr>
        <p:spPr>
          <a:xfrm>
            <a:off x="4356100" y="4695827"/>
            <a:ext cx="4648200" cy="2031325"/>
          </a:xfrm>
          <a:prstGeom prst="rect">
            <a:avLst/>
          </a:prstGeom>
        </p:spPr>
        <p:txBody>
          <a:bodyPr wrap="square" lIns="91432" tIns="45716" rIns="91432" bIns="45716">
            <a:spAutoFit/>
          </a:bodyPr>
          <a:lstStyle/>
          <a:p>
            <a:r>
              <a:rPr lang="en-US" dirty="0"/>
              <a:t>Il </a:t>
            </a:r>
            <a:r>
              <a:rPr lang="en-US" i="1" dirty="0" err="1"/>
              <a:t>valore</a:t>
            </a:r>
            <a:r>
              <a:rPr lang="en-US" i="1" dirty="0"/>
              <a:t> </a:t>
            </a:r>
            <a:r>
              <a:rPr lang="en-US" i="1" dirty="0" err="1"/>
              <a:t>aggiunto</a:t>
            </a:r>
            <a:r>
              <a:rPr lang="en-US" i="1" dirty="0"/>
              <a:t> </a:t>
            </a:r>
            <a:r>
              <a:rPr lang="en-US" dirty="0" err="1"/>
              <a:t>è</a:t>
            </a:r>
            <a:r>
              <a:rPr lang="en-US" dirty="0"/>
              <a:t> la </a:t>
            </a:r>
            <a:r>
              <a:rPr lang="en-US" dirty="0" err="1"/>
              <a:t>quantificazione</a:t>
            </a:r>
            <a:r>
              <a:rPr lang="en-US" dirty="0"/>
              <a:t> </a:t>
            </a:r>
            <a:r>
              <a:rPr lang="en-US" dirty="0" err="1"/>
              <a:t>dell’</a:t>
            </a:r>
            <a:r>
              <a:rPr lang="en-US" i="1" dirty="0" err="1"/>
              <a:t>effetto</a:t>
            </a:r>
            <a:r>
              <a:rPr lang="en-US" i="1" dirty="0"/>
              <a:t> </a:t>
            </a:r>
            <a:r>
              <a:rPr lang="en-US" i="1" dirty="0" err="1"/>
              <a:t>scuola</a:t>
            </a:r>
            <a:r>
              <a:rPr lang="en-US" dirty="0"/>
              <a:t>, </a:t>
            </a:r>
            <a:r>
              <a:rPr lang="en-US" dirty="0" err="1"/>
              <a:t>ossia</a:t>
            </a:r>
            <a:r>
              <a:rPr lang="en-US" dirty="0"/>
              <a:t> di </a:t>
            </a:r>
            <a:r>
              <a:rPr lang="en-US" dirty="0" err="1"/>
              <a:t>quella</a:t>
            </a:r>
            <a:r>
              <a:rPr lang="en-US" dirty="0"/>
              <a:t> parte del </a:t>
            </a:r>
            <a:r>
              <a:rPr lang="en-US" dirty="0" err="1"/>
              <a:t>risultato</a:t>
            </a:r>
            <a:r>
              <a:rPr lang="en-US" dirty="0"/>
              <a:t> di </a:t>
            </a:r>
            <a:r>
              <a:rPr lang="en-US" dirty="0" err="1"/>
              <a:t>una</a:t>
            </a:r>
            <a:r>
              <a:rPr lang="en-US" dirty="0"/>
              <a:t> </a:t>
            </a:r>
            <a:r>
              <a:rPr lang="en-US" dirty="0" err="1"/>
              <a:t>prova</a:t>
            </a:r>
            <a:r>
              <a:rPr lang="en-US" dirty="0"/>
              <a:t> </a:t>
            </a:r>
            <a:r>
              <a:rPr lang="en-US" dirty="0" err="1"/>
              <a:t>che</a:t>
            </a:r>
            <a:r>
              <a:rPr lang="en-US" dirty="0"/>
              <a:t> non </a:t>
            </a:r>
            <a:r>
              <a:rPr lang="en-US" dirty="0" err="1"/>
              <a:t>dipende</a:t>
            </a:r>
            <a:r>
              <a:rPr lang="en-US" dirty="0"/>
              <a:t> </a:t>
            </a:r>
            <a:r>
              <a:rPr lang="en-US" dirty="0" err="1"/>
              <a:t>dai</a:t>
            </a:r>
            <a:r>
              <a:rPr lang="en-US" dirty="0"/>
              <a:t> </a:t>
            </a:r>
            <a:r>
              <a:rPr lang="en-US" dirty="0" err="1"/>
              <a:t>fattori</a:t>
            </a:r>
            <a:r>
              <a:rPr lang="en-US" dirty="0"/>
              <a:t> </a:t>
            </a:r>
            <a:r>
              <a:rPr lang="en-US" dirty="0" err="1"/>
              <a:t>esogeni</a:t>
            </a:r>
            <a:r>
              <a:rPr lang="en-US" dirty="0"/>
              <a:t> </a:t>
            </a:r>
            <a:r>
              <a:rPr lang="en-US" dirty="0" err="1"/>
              <a:t>che</a:t>
            </a:r>
            <a:r>
              <a:rPr lang="en-US" dirty="0"/>
              <a:t> la </a:t>
            </a:r>
            <a:r>
              <a:rPr lang="en-US" dirty="0" err="1"/>
              <a:t>scuola</a:t>
            </a:r>
            <a:r>
              <a:rPr lang="en-US" dirty="0"/>
              <a:t> a cui ci </a:t>
            </a:r>
            <a:r>
              <a:rPr lang="en-US" dirty="0" err="1"/>
              <a:t>si</a:t>
            </a:r>
            <a:r>
              <a:rPr lang="en-US" dirty="0"/>
              <a:t> </a:t>
            </a:r>
            <a:r>
              <a:rPr lang="en-US" dirty="0" err="1"/>
              <a:t>riferisce</a:t>
            </a:r>
            <a:r>
              <a:rPr lang="en-US" dirty="0"/>
              <a:t> non </a:t>
            </a:r>
            <a:r>
              <a:rPr lang="en-US" dirty="0" err="1"/>
              <a:t>può</a:t>
            </a:r>
            <a:r>
              <a:rPr lang="en-US" dirty="0"/>
              <a:t> </a:t>
            </a:r>
            <a:r>
              <a:rPr lang="en-US" dirty="0" err="1"/>
              <a:t>modificare</a:t>
            </a:r>
            <a:r>
              <a:rPr lang="en-US" dirty="0"/>
              <a:t>.</a:t>
            </a:r>
            <a:endParaRPr lang="it-IT" dirty="0"/>
          </a:p>
          <a:p>
            <a:r>
              <a:rPr lang="en-US" dirty="0"/>
              <a:t/>
            </a:r>
            <a:br>
              <a:rPr lang="en-US" dirty="0"/>
            </a:br>
            <a:endParaRPr lang="it-IT" dirty="0"/>
          </a:p>
        </p:txBody>
      </p:sp>
    </p:spTree>
    <p:extLst>
      <p:ext uri="{BB962C8B-B14F-4D97-AF65-F5344CB8AC3E}">
        <p14:creationId xmlns:p14="http://schemas.microsoft.com/office/powerpoint/2010/main" val="4063185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9901" y="276225"/>
            <a:ext cx="4038600" cy="646331"/>
          </a:xfrm>
          <a:prstGeom prst="rect">
            <a:avLst/>
          </a:prstGeom>
          <a:noFill/>
        </p:spPr>
        <p:txBody>
          <a:bodyPr wrap="square" lIns="91432" tIns="45716" rIns="91432" bIns="45716" rtlCol="0">
            <a:spAutoFit/>
          </a:bodyPr>
          <a:lstStyle/>
          <a:p>
            <a:r>
              <a:rPr lang="it-IT" b="1" dirty="0" smtClean="0">
                <a:solidFill>
                  <a:srgbClr val="FF0000"/>
                </a:solidFill>
              </a:rPr>
              <a:t>EFFETTO SCUOLA </a:t>
            </a:r>
            <a:r>
              <a:rPr lang="it-IT" b="1" dirty="0">
                <a:solidFill>
                  <a:srgbClr val="FF0000"/>
                </a:solidFill>
              </a:rPr>
              <a:t/>
            </a:r>
            <a:br>
              <a:rPr lang="it-IT" b="1" dirty="0">
                <a:solidFill>
                  <a:srgbClr val="FF0000"/>
                </a:solidFill>
              </a:rPr>
            </a:br>
            <a:r>
              <a:rPr lang="it-IT" b="1" dirty="0" smtClean="0">
                <a:solidFill>
                  <a:srgbClr val="FF0000"/>
                </a:solidFill>
              </a:rPr>
              <a:t>CLASSI V SCUOLA PRIMARIA</a:t>
            </a:r>
            <a:endParaRPr lang="it-IT" b="1" dirty="0">
              <a:solidFill>
                <a:srgbClr val="FF0000"/>
              </a:solidFill>
            </a:endParaRPr>
          </a:p>
        </p:txBody>
      </p:sp>
      <p:sp>
        <p:nvSpPr>
          <p:cNvPr id="6" name="CasellaDiTesto 5"/>
          <p:cNvSpPr txBox="1"/>
          <p:nvPr/>
        </p:nvSpPr>
        <p:spPr>
          <a:xfrm>
            <a:off x="4432300" y="428625"/>
            <a:ext cx="3581400" cy="369332"/>
          </a:xfrm>
          <a:prstGeom prst="rect">
            <a:avLst/>
          </a:prstGeom>
          <a:noFill/>
        </p:spPr>
        <p:txBody>
          <a:bodyPr wrap="square" lIns="91432" tIns="45716" rIns="91432" bIns="45716" rtlCol="0">
            <a:spAutoFit/>
          </a:bodyPr>
          <a:lstStyle/>
          <a:p>
            <a:r>
              <a:rPr lang="it-IT" b="1" dirty="0" smtClean="0">
                <a:solidFill>
                  <a:srgbClr val="FF0000"/>
                </a:solidFill>
              </a:rPr>
              <a:t>ITALIANO</a:t>
            </a:r>
            <a:endParaRPr lang="it-IT" b="1" dirty="0">
              <a:solidFill>
                <a:srgbClr val="FF0000"/>
              </a:solidFill>
            </a:endParaRPr>
          </a:p>
        </p:txBody>
      </p:sp>
      <p:graphicFrame>
        <p:nvGraphicFramePr>
          <p:cNvPr id="8" name="Oggetto 7"/>
          <p:cNvGraphicFramePr>
            <a:graphicFrameLocks noChangeAspect="1"/>
          </p:cNvGraphicFramePr>
          <p:nvPr>
            <p:extLst>
              <p:ext uri="{D42A27DB-BD31-4B8C-83A1-F6EECF244321}">
                <p14:modId xmlns:p14="http://schemas.microsoft.com/office/powerpoint/2010/main" val="1420485511"/>
              </p:ext>
            </p:extLst>
          </p:nvPr>
        </p:nvGraphicFramePr>
        <p:xfrm>
          <a:off x="1765300" y="1035051"/>
          <a:ext cx="6400800" cy="5794375"/>
        </p:xfrm>
        <a:graphic>
          <a:graphicData uri="http://schemas.openxmlformats.org/presentationml/2006/ole">
            <mc:AlternateContent xmlns:mc="http://schemas.openxmlformats.org/markup-compatibility/2006">
              <mc:Choice xmlns:v="urn:schemas-microsoft-com:vml" Requires="v">
                <p:oleObj spid="_x0000_s9246" name="Documento" r:id="rId3" imgW="6502400" imgH="8407400" progId="Word.Document.12">
                  <p:link updateAutomatic="1"/>
                </p:oleObj>
              </mc:Choice>
              <mc:Fallback>
                <p:oleObj name="Documento" r:id="rId3" imgW="6502400" imgH="8407400" progId="Word.Document.12">
                  <p:link updateAutomatic="1"/>
                  <p:pic>
                    <p:nvPicPr>
                      <p:cNvPr id="0" name=""/>
                      <p:cNvPicPr/>
                      <p:nvPr/>
                    </p:nvPicPr>
                    <p:blipFill>
                      <a:blip r:embed="rId4"/>
                      <a:stretch>
                        <a:fillRect/>
                      </a:stretch>
                    </p:blipFill>
                    <p:spPr>
                      <a:xfrm>
                        <a:off x="1765300" y="1035051"/>
                        <a:ext cx="6400800" cy="5794375"/>
                      </a:xfrm>
                      <a:prstGeom prst="rect">
                        <a:avLst/>
                      </a:prstGeom>
                    </p:spPr>
                  </p:pic>
                </p:oleObj>
              </mc:Fallback>
            </mc:AlternateContent>
          </a:graphicData>
        </a:graphic>
      </p:graphicFrame>
    </p:spTree>
    <p:extLst>
      <p:ext uri="{BB962C8B-B14F-4D97-AF65-F5344CB8AC3E}">
        <p14:creationId xmlns:p14="http://schemas.microsoft.com/office/powerpoint/2010/main" val="27978016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50900" y="962025"/>
            <a:ext cx="3505200" cy="646331"/>
          </a:xfrm>
          <a:prstGeom prst="rect">
            <a:avLst/>
          </a:prstGeom>
          <a:noFill/>
        </p:spPr>
        <p:txBody>
          <a:bodyPr wrap="square" lIns="91432" tIns="45716" rIns="91432" bIns="45716" rtlCol="0">
            <a:spAutoFit/>
          </a:bodyPr>
          <a:lstStyle/>
          <a:p>
            <a:r>
              <a:rPr lang="it-IT" b="1" dirty="0" smtClean="0">
                <a:solidFill>
                  <a:srgbClr val="FF0000"/>
                </a:solidFill>
              </a:rPr>
              <a:t>EFFETTO SCUOLA</a:t>
            </a:r>
          </a:p>
          <a:p>
            <a:r>
              <a:rPr lang="it-IT" b="1" dirty="0" smtClean="0">
                <a:solidFill>
                  <a:srgbClr val="FF0000"/>
                </a:solidFill>
              </a:rPr>
              <a:t>CLASSI V SCUOLA PRIMARIA</a:t>
            </a:r>
            <a:endParaRPr lang="it-IT" b="1" dirty="0">
              <a:solidFill>
                <a:srgbClr val="FF0000"/>
              </a:solidFill>
            </a:endParaRPr>
          </a:p>
        </p:txBody>
      </p:sp>
      <p:sp>
        <p:nvSpPr>
          <p:cNvPr id="3" name="CasellaDiTesto 2"/>
          <p:cNvSpPr txBox="1"/>
          <p:nvPr/>
        </p:nvSpPr>
        <p:spPr>
          <a:xfrm>
            <a:off x="4965699" y="1114426"/>
            <a:ext cx="2895601" cy="369332"/>
          </a:xfrm>
          <a:prstGeom prst="rect">
            <a:avLst/>
          </a:prstGeom>
          <a:noFill/>
        </p:spPr>
        <p:txBody>
          <a:bodyPr wrap="square" lIns="91432" tIns="45716" rIns="91432" bIns="45716" rtlCol="0">
            <a:spAutoFit/>
          </a:bodyPr>
          <a:lstStyle/>
          <a:p>
            <a:r>
              <a:rPr lang="it-IT" b="1" dirty="0" smtClean="0">
                <a:solidFill>
                  <a:srgbClr val="FF0000"/>
                </a:solidFill>
              </a:rPr>
              <a:t>MATEMATICA</a:t>
            </a:r>
            <a:endParaRPr lang="it-IT" b="1" dirty="0">
              <a:solidFill>
                <a:srgbClr val="FF0000"/>
              </a:solidFill>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616875719"/>
              </p:ext>
            </p:extLst>
          </p:nvPr>
        </p:nvGraphicFramePr>
        <p:xfrm>
          <a:off x="622300" y="2078038"/>
          <a:ext cx="4419600" cy="1527175"/>
        </p:xfrm>
        <a:graphic>
          <a:graphicData uri="http://schemas.openxmlformats.org/presentationml/2006/ole">
            <mc:AlternateContent xmlns:mc="http://schemas.openxmlformats.org/markup-compatibility/2006">
              <mc:Choice xmlns:v="urn:schemas-microsoft-com:vml" Requires="v">
                <p:oleObj spid="_x0000_s10326" name="Documento" r:id="rId3" imgW="6502400" imgH="2247900" progId="Word.Document.12">
                  <p:link updateAutomatic="1"/>
                </p:oleObj>
              </mc:Choice>
              <mc:Fallback>
                <p:oleObj name="Documento" r:id="rId3" imgW="6502400" imgH="2247900" progId="Word.Document.12">
                  <p:link updateAutomatic="1"/>
                  <p:pic>
                    <p:nvPicPr>
                      <p:cNvPr id="0" name=""/>
                      <p:cNvPicPr/>
                      <p:nvPr/>
                    </p:nvPicPr>
                    <p:blipFill>
                      <a:blip r:embed="rId4"/>
                      <a:stretch>
                        <a:fillRect/>
                      </a:stretch>
                    </p:blipFill>
                    <p:spPr>
                      <a:xfrm>
                        <a:off x="622300" y="2078038"/>
                        <a:ext cx="4419600" cy="1527175"/>
                      </a:xfrm>
                      <a:prstGeom prst="rect">
                        <a:avLst/>
                      </a:prstGeom>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1703205085"/>
              </p:ext>
            </p:extLst>
          </p:nvPr>
        </p:nvGraphicFramePr>
        <p:xfrm>
          <a:off x="5575300" y="1876426"/>
          <a:ext cx="3657600" cy="2035969"/>
        </p:xfrm>
        <a:graphic>
          <a:graphicData uri="http://schemas.openxmlformats.org/presentationml/2006/ole">
            <mc:AlternateContent xmlns:mc="http://schemas.openxmlformats.org/markup-compatibility/2006">
              <mc:Choice xmlns:v="urn:schemas-microsoft-com:vml" Requires="v">
                <p:oleObj spid="_x0000_s10327" name="Documento" r:id="rId5" imgW="6502400" imgH="3619500" progId="Word.Document.12">
                  <p:link updateAutomatic="1"/>
                </p:oleObj>
              </mc:Choice>
              <mc:Fallback>
                <p:oleObj name="Documento" r:id="rId5" imgW="6502400" imgH="3619500" progId="Word.Document.12">
                  <p:link updateAutomatic="1"/>
                  <p:pic>
                    <p:nvPicPr>
                      <p:cNvPr id="0" name=""/>
                      <p:cNvPicPr/>
                      <p:nvPr/>
                    </p:nvPicPr>
                    <p:blipFill>
                      <a:blip r:embed="rId6"/>
                      <a:stretch>
                        <a:fillRect/>
                      </a:stretch>
                    </p:blipFill>
                    <p:spPr>
                      <a:xfrm>
                        <a:off x="5575300" y="1876426"/>
                        <a:ext cx="3657600" cy="2035969"/>
                      </a:xfrm>
                      <a:prstGeom prst="rect">
                        <a:avLst/>
                      </a:prstGeom>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1844343729"/>
              </p:ext>
            </p:extLst>
          </p:nvPr>
        </p:nvGraphicFramePr>
        <p:xfrm>
          <a:off x="2755900" y="4314825"/>
          <a:ext cx="4470400" cy="2296319"/>
        </p:xfrm>
        <a:graphic>
          <a:graphicData uri="http://schemas.openxmlformats.org/presentationml/2006/ole">
            <mc:AlternateContent xmlns:mc="http://schemas.openxmlformats.org/markup-compatibility/2006">
              <mc:Choice xmlns:v="urn:schemas-microsoft-com:vml" Requires="v">
                <p:oleObj spid="_x0000_s10328" name="Documento" r:id="rId7" imgW="6502400" imgH="3340100" progId="Word.Document.12">
                  <p:link updateAutomatic="1"/>
                </p:oleObj>
              </mc:Choice>
              <mc:Fallback>
                <p:oleObj name="Documento" r:id="rId7" imgW="6502400" imgH="3340100" progId="Word.Document.12">
                  <p:link updateAutomatic="1"/>
                  <p:pic>
                    <p:nvPicPr>
                      <p:cNvPr id="0" name=""/>
                      <p:cNvPicPr/>
                      <p:nvPr/>
                    </p:nvPicPr>
                    <p:blipFill>
                      <a:blip r:embed="rId8"/>
                      <a:stretch>
                        <a:fillRect/>
                      </a:stretch>
                    </p:blipFill>
                    <p:spPr>
                      <a:xfrm>
                        <a:off x="2755900" y="4314825"/>
                        <a:ext cx="4470400" cy="2296319"/>
                      </a:xfrm>
                      <a:prstGeom prst="rect">
                        <a:avLst/>
                      </a:prstGeom>
                    </p:spPr>
                  </p:pic>
                </p:oleObj>
              </mc:Fallback>
            </mc:AlternateContent>
          </a:graphicData>
        </a:graphic>
      </p:graphicFrame>
    </p:spTree>
    <p:extLst>
      <p:ext uri="{BB962C8B-B14F-4D97-AF65-F5344CB8AC3E}">
        <p14:creationId xmlns:p14="http://schemas.microsoft.com/office/powerpoint/2010/main" val="38064042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1889732542"/>
              </p:ext>
            </p:extLst>
          </p:nvPr>
        </p:nvGraphicFramePr>
        <p:xfrm>
          <a:off x="698500" y="1724025"/>
          <a:ext cx="4876799" cy="1981200"/>
        </p:xfrm>
        <a:graphic>
          <a:graphicData uri="http://schemas.openxmlformats.org/presentationml/2006/ole">
            <mc:AlternateContent xmlns:mc="http://schemas.openxmlformats.org/markup-compatibility/2006">
              <mc:Choice xmlns:v="urn:schemas-microsoft-com:vml" Requires="v">
                <p:oleObj spid="_x0000_s7254" name="Documento" r:id="rId3" imgW="6502400" imgH="2641600" progId="Word.Document.12">
                  <p:link updateAutomatic="1"/>
                </p:oleObj>
              </mc:Choice>
              <mc:Fallback>
                <p:oleObj name="Documento" r:id="rId3" imgW="6502400" imgH="2641600" progId="Word.Document.12">
                  <p:link updateAutomatic="1"/>
                  <p:pic>
                    <p:nvPicPr>
                      <p:cNvPr id="0" name=""/>
                      <p:cNvPicPr/>
                      <p:nvPr/>
                    </p:nvPicPr>
                    <p:blipFill>
                      <a:blip r:embed="rId4"/>
                      <a:stretch>
                        <a:fillRect/>
                      </a:stretch>
                    </p:blipFill>
                    <p:spPr>
                      <a:xfrm>
                        <a:off x="698500" y="1724025"/>
                        <a:ext cx="4876799" cy="1981200"/>
                      </a:xfrm>
                      <a:prstGeom prst="rect">
                        <a:avLst/>
                      </a:prstGeom>
                    </p:spPr>
                  </p:pic>
                </p:oleObj>
              </mc:Fallback>
            </mc:AlternateContent>
          </a:graphicData>
        </a:graphic>
      </p:graphicFrame>
      <p:graphicFrame>
        <p:nvGraphicFramePr>
          <p:cNvPr id="4" name="Oggetto 3"/>
          <p:cNvGraphicFramePr>
            <a:graphicFrameLocks noChangeAspect="1"/>
          </p:cNvGraphicFramePr>
          <p:nvPr>
            <p:extLst>
              <p:ext uri="{D42A27DB-BD31-4B8C-83A1-F6EECF244321}">
                <p14:modId xmlns:p14="http://schemas.microsoft.com/office/powerpoint/2010/main" val="2698231166"/>
              </p:ext>
            </p:extLst>
          </p:nvPr>
        </p:nvGraphicFramePr>
        <p:xfrm>
          <a:off x="5499100" y="1419225"/>
          <a:ext cx="4215898" cy="2514600"/>
        </p:xfrm>
        <a:graphic>
          <a:graphicData uri="http://schemas.openxmlformats.org/presentationml/2006/ole">
            <mc:AlternateContent xmlns:mc="http://schemas.openxmlformats.org/markup-compatibility/2006">
              <mc:Choice xmlns:v="urn:schemas-microsoft-com:vml" Requires="v">
                <p:oleObj spid="_x0000_s7255" name="Documento" r:id="rId5" imgW="6451600" imgH="3848100" progId="Word.Document.12">
                  <p:link updateAutomatic="1"/>
                </p:oleObj>
              </mc:Choice>
              <mc:Fallback>
                <p:oleObj name="Documento" r:id="rId5" imgW="6451600" imgH="3848100" progId="Word.Document.12">
                  <p:link updateAutomatic="1"/>
                  <p:pic>
                    <p:nvPicPr>
                      <p:cNvPr id="0" name=""/>
                      <p:cNvPicPr/>
                      <p:nvPr/>
                    </p:nvPicPr>
                    <p:blipFill>
                      <a:blip r:embed="rId6"/>
                      <a:stretch>
                        <a:fillRect/>
                      </a:stretch>
                    </p:blipFill>
                    <p:spPr>
                      <a:xfrm>
                        <a:off x="5499100" y="1419225"/>
                        <a:ext cx="4215898" cy="2514600"/>
                      </a:xfrm>
                      <a:prstGeom prst="rect">
                        <a:avLst/>
                      </a:prstGeom>
                    </p:spPr>
                  </p:pic>
                </p:oleObj>
              </mc:Fallback>
            </mc:AlternateContent>
          </a:graphicData>
        </a:graphic>
      </p:graphicFrame>
      <p:graphicFrame>
        <p:nvGraphicFramePr>
          <p:cNvPr id="5" name="Oggetto 4"/>
          <p:cNvGraphicFramePr>
            <a:graphicFrameLocks noChangeAspect="1"/>
          </p:cNvGraphicFramePr>
          <p:nvPr>
            <p:extLst>
              <p:ext uri="{D42A27DB-BD31-4B8C-83A1-F6EECF244321}">
                <p14:modId xmlns:p14="http://schemas.microsoft.com/office/powerpoint/2010/main" val="4006501403"/>
              </p:ext>
            </p:extLst>
          </p:nvPr>
        </p:nvGraphicFramePr>
        <p:xfrm>
          <a:off x="2603501" y="4086225"/>
          <a:ext cx="4331144" cy="2438400"/>
        </p:xfrm>
        <a:graphic>
          <a:graphicData uri="http://schemas.openxmlformats.org/presentationml/2006/ole">
            <mc:AlternateContent xmlns:mc="http://schemas.openxmlformats.org/markup-compatibility/2006">
              <mc:Choice xmlns:v="urn:schemas-microsoft-com:vml" Requires="v">
                <p:oleObj spid="_x0000_s7256" name="Documento" r:id="rId7" imgW="6451600" imgH="3632200" progId="Word.Document.12">
                  <p:link updateAutomatic="1"/>
                </p:oleObj>
              </mc:Choice>
              <mc:Fallback>
                <p:oleObj name="Documento" r:id="rId7" imgW="6451600" imgH="3632200" progId="Word.Document.12">
                  <p:link updateAutomatic="1"/>
                  <p:pic>
                    <p:nvPicPr>
                      <p:cNvPr id="0" name=""/>
                      <p:cNvPicPr/>
                      <p:nvPr/>
                    </p:nvPicPr>
                    <p:blipFill>
                      <a:blip r:embed="rId8"/>
                      <a:stretch>
                        <a:fillRect/>
                      </a:stretch>
                    </p:blipFill>
                    <p:spPr>
                      <a:xfrm>
                        <a:off x="2603501" y="4086225"/>
                        <a:ext cx="4331144" cy="2438400"/>
                      </a:xfrm>
                      <a:prstGeom prst="rect">
                        <a:avLst/>
                      </a:prstGeom>
                    </p:spPr>
                  </p:pic>
                </p:oleObj>
              </mc:Fallback>
            </mc:AlternateContent>
          </a:graphicData>
        </a:graphic>
      </p:graphicFrame>
      <p:sp>
        <p:nvSpPr>
          <p:cNvPr id="6" name="CasellaDiTesto 5"/>
          <p:cNvSpPr txBox="1"/>
          <p:nvPr/>
        </p:nvSpPr>
        <p:spPr>
          <a:xfrm>
            <a:off x="698500" y="504825"/>
            <a:ext cx="3962401" cy="646331"/>
          </a:xfrm>
          <a:prstGeom prst="rect">
            <a:avLst/>
          </a:prstGeom>
          <a:noFill/>
        </p:spPr>
        <p:txBody>
          <a:bodyPr wrap="square" lIns="91432" tIns="45716" rIns="91432" bIns="45716" rtlCol="0">
            <a:spAutoFit/>
          </a:bodyPr>
          <a:lstStyle/>
          <a:p>
            <a:r>
              <a:rPr lang="it-IT" b="1" dirty="0" smtClean="0">
                <a:solidFill>
                  <a:srgbClr val="FF0000"/>
                </a:solidFill>
              </a:rPr>
              <a:t>EFFETTO SCUOLA </a:t>
            </a:r>
          </a:p>
          <a:p>
            <a:r>
              <a:rPr lang="it-IT" b="1" dirty="0" smtClean="0">
                <a:solidFill>
                  <a:srgbClr val="FF0000"/>
                </a:solidFill>
              </a:rPr>
              <a:t>SCUOLA SECONDARIA DI I GRADO</a:t>
            </a:r>
            <a:endParaRPr lang="it-IT" b="1" dirty="0">
              <a:solidFill>
                <a:srgbClr val="FF0000"/>
              </a:solidFill>
            </a:endParaRPr>
          </a:p>
        </p:txBody>
      </p:sp>
      <p:sp>
        <p:nvSpPr>
          <p:cNvPr id="7" name="CasellaDiTesto 6"/>
          <p:cNvSpPr txBox="1"/>
          <p:nvPr/>
        </p:nvSpPr>
        <p:spPr>
          <a:xfrm>
            <a:off x="4813300" y="733425"/>
            <a:ext cx="3810000" cy="369332"/>
          </a:xfrm>
          <a:prstGeom prst="rect">
            <a:avLst/>
          </a:prstGeom>
          <a:noFill/>
        </p:spPr>
        <p:txBody>
          <a:bodyPr wrap="square" lIns="91432" tIns="45716" rIns="91432" bIns="45716" rtlCol="0">
            <a:spAutoFit/>
          </a:bodyPr>
          <a:lstStyle/>
          <a:p>
            <a:r>
              <a:rPr lang="it-IT" b="1" dirty="0" smtClean="0">
                <a:solidFill>
                  <a:srgbClr val="FF0000"/>
                </a:solidFill>
              </a:rPr>
              <a:t>ITALIANO</a:t>
            </a:r>
            <a:endParaRPr lang="it-IT" b="1" dirty="0">
              <a:solidFill>
                <a:srgbClr val="FF0000"/>
              </a:solidFill>
            </a:endParaRPr>
          </a:p>
        </p:txBody>
      </p:sp>
    </p:spTree>
    <p:extLst>
      <p:ext uri="{BB962C8B-B14F-4D97-AF65-F5344CB8AC3E}">
        <p14:creationId xmlns:p14="http://schemas.microsoft.com/office/powerpoint/2010/main" val="19960132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1300" y="352426"/>
            <a:ext cx="5346700" cy="646331"/>
          </a:xfrm>
          <a:prstGeom prst="rect">
            <a:avLst/>
          </a:prstGeom>
        </p:spPr>
        <p:txBody>
          <a:bodyPr lIns="91432" tIns="45716" rIns="91432" bIns="45716">
            <a:spAutoFit/>
          </a:bodyPr>
          <a:lstStyle/>
          <a:p>
            <a:r>
              <a:rPr lang="it-IT" dirty="0">
                <a:solidFill>
                  <a:srgbClr val="FF0000"/>
                </a:solidFill>
              </a:rPr>
              <a:t>EFFETTO SCUOLA </a:t>
            </a:r>
          </a:p>
          <a:p>
            <a:r>
              <a:rPr lang="it-IT" dirty="0">
                <a:solidFill>
                  <a:srgbClr val="FF0000"/>
                </a:solidFill>
              </a:rPr>
              <a:t>SCUOLA SECONDARIA DI I GRADO</a:t>
            </a:r>
          </a:p>
        </p:txBody>
      </p:sp>
      <p:sp>
        <p:nvSpPr>
          <p:cNvPr id="3" name="CasellaDiTesto 2"/>
          <p:cNvSpPr txBox="1"/>
          <p:nvPr/>
        </p:nvSpPr>
        <p:spPr>
          <a:xfrm>
            <a:off x="4203700" y="657225"/>
            <a:ext cx="4495801" cy="369324"/>
          </a:xfrm>
          <a:prstGeom prst="rect">
            <a:avLst/>
          </a:prstGeom>
          <a:noFill/>
        </p:spPr>
        <p:txBody>
          <a:bodyPr wrap="square" lIns="91432" tIns="45716" rIns="91432" bIns="45716" rtlCol="0">
            <a:spAutoFit/>
          </a:bodyPr>
          <a:lstStyle/>
          <a:p>
            <a:r>
              <a:rPr lang="it-IT" b="1" dirty="0" smtClean="0">
                <a:solidFill>
                  <a:srgbClr val="FF0000"/>
                </a:solidFill>
              </a:rPr>
              <a:t>MATEMATICA</a:t>
            </a:r>
            <a:endParaRPr lang="it-IT" b="1" dirty="0">
              <a:solidFill>
                <a:srgbClr val="FF0000"/>
              </a:solidFill>
            </a:endParaRPr>
          </a:p>
        </p:txBody>
      </p:sp>
      <p:graphicFrame>
        <p:nvGraphicFramePr>
          <p:cNvPr id="6" name="Oggetto 5"/>
          <p:cNvGraphicFramePr>
            <a:graphicFrameLocks noChangeAspect="1"/>
          </p:cNvGraphicFramePr>
          <p:nvPr>
            <p:extLst>
              <p:ext uri="{D42A27DB-BD31-4B8C-83A1-F6EECF244321}">
                <p14:modId xmlns:p14="http://schemas.microsoft.com/office/powerpoint/2010/main" val="273038614"/>
              </p:ext>
            </p:extLst>
          </p:nvPr>
        </p:nvGraphicFramePr>
        <p:xfrm>
          <a:off x="2603501" y="1114426"/>
          <a:ext cx="5257800" cy="5322887"/>
        </p:xfrm>
        <a:graphic>
          <a:graphicData uri="http://schemas.openxmlformats.org/presentationml/2006/ole">
            <mc:AlternateContent xmlns:mc="http://schemas.openxmlformats.org/markup-compatibility/2006">
              <mc:Choice xmlns:v="urn:schemas-microsoft-com:vml" Requires="v">
                <p:oleObj spid="_x0000_s8226" name="Documento" r:id="rId3" imgW="6502400" imgH="8407400" progId="Word.Document.12">
                  <p:link updateAutomatic="1"/>
                </p:oleObj>
              </mc:Choice>
              <mc:Fallback>
                <p:oleObj name="Documento" r:id="rId3" imgW="6502400" imgH="8407400" progId="Word.Document.12">
                  <p:link updateAutomatic="1"/>
                  <p:pic>
                    <p:nvPicPr>
                      <p:cNvPr id="0" name=""/>
                      <p:cNvPicPr/>
                      <p:nvPr/>
                    </p:nvPicPr>
                    <p:blipFill>
                      <a:blip r:embed="rId4"/>
                      <a:stretch>
                        <a:fillRect/>
                      </a:stretch>
                    </p:blipFill>
                    <p:spPr>
                      <a:xfrm>
                        <a:off x="2603501" y="1114426"/>
                        <a:ext cx="5257800" cy="5322887"/>
                      </a:xfrm>
                      <a:prstGeom prst="rect">
                        <a:avLst/>
                      </a:prstGeom>
                    </p:spPr>
                  </p:pic>
                </p:oleObj>
              </mc:Fallback>
            </mc:AlternateContent>
          </a:graphicData>
        </a:graphic>
      </p:graphicFrame>
    </p:spTree>
    <p:extLst>
      <p:ext uri="{BB962C8B-B14F-4D97-AF65-F5344CB8AC3E}">
        <p14:creationId xmlns:p14="http://schemas.microsoft.com/office/powerpoint/2010/main" val="21339333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2846146620"/>
              </p:ext>
            </p:extLst>
          </p:nvPr>
        </p:nvGraphicFramePr>
        <p:xfrm>
          <a:off x="2374900" y="809626"/>
          <a:ext cx="5524630" cy="2209800"/>
        </p:xfrm>
        <a:graphic>
          <a:graphicData uri="http://schemas.openxmlformats.org/presentationml/2006/ole">
            <mc:AlternateContent xmlns:mc="http://schemas.openxmlformats.org/markup-compatibility/2006">
              <mc:Choice xmlns:v="urn:schemas-microsoft-com:vml" Requires="v">
                <p:oleObj spid="_x0000_s13373" name="Documento" r:id="rId3" imgW="6362700" imgH="2870200" progId="Word.Document.12">
                  <p:link updateAutomatic="1"/>
                </p:oleObj>
              </mc:Choice>
              <mc:Fallback>
                <p:oleObj name="Documento" r:id="rId3" imgW="6362700" imgH="2870200" progId="Word.Document.12">
                  <p:link updateAutomatic="1"/>
                  <p:pic>
                    <p:nvPicPr>
                      <p:cNvPr id="0" name=""/>
                      <p:cNvPicPr/>
                      <p:nvPr/>
                    </p:nvPicPr>
                    <p:blipFill>
                      <a:blip r:embed="rId4"/>
                      <a:stretch>
                        <a:fillRect/>
                      </a:stretch>
                    </p:blipFill>
                    <p:spPr>
                      <a:xfrm>
                        <a:off x="2374900" y="809626"/>
                        <a:ext cx="5524630" cy="2209800"/>
                      </a:xfrm>
                      <a:prstGeom prst="rect">
                        <a:avLst/>
                      </a:prstGeom>
                    </p:spPr>
                  </p:pic>
                </p:oleObj>
              </mc:Fallback>
            </mc:AlternateContent>
          </a:graphicData>
        </a:graphic>
      </p:graphicFrame>
      <p:graphicFrame>
        <p:nvGraphicFramePr>
          <p:cNvPr id="3" name="Oggetto 2"/>
          <p:cNvGraphicFramePr>
            <a:graphicFrameLocks noChangeAspect="1"/>
          </p:cNvGraphicFramePr>
          <p:nvPr>
            <p:extLst>
              <p:ext uri="{D42A27DB-BD31-4B8C-83A1-F6EECF244321}">
                <p14:modId xmlns:p14="http://schemas.microsoft.com/office/powerpoint/2010/main" val="893568033"/>
              </p:ext>
            </p:extLst>
          </p:nvPr>
        </p:nvGraphicFramePr>
        <p:xfrm>
          <a:off x="2374900" y="3095625"/>
          <a:ext cx="5511800" cy="1653540"/>
        </p:xfrm>
        <a:graphic>
          <a:graphicData uri="http://schemas.openxmlformats.org/presentationml/2006/ole">
            <mc:AlternateContent xmlns:mc="http://schemas.openxmlformats.org/markup-compatibility/2006">
              <mc:Choice xmlns:v="urn:schemas-microsoft-com:vml" Requires="v">
                <p:oleObj spid="_x0000_s13374" name="Documento" r:id="rId5" imgW="6350000" imgH="1905000" progId="Word.Document.12">
                  <p:link updateAutomatic="1"/>
                </p:oleObj>
              </mc:Choice>
              <mc:Fallback>
                <p:oleObj name="Documento" r:id="rId5" imgW="6350000" imgH="1905000" progId="Word.Document.12">
                  <p:link updateAutomatic="1"/>
                  <p:pic>
                    <p:nvPicPr>
                      <p:cNvPr id="0" name=""/>
                      <p:cNvPicPr/>
                      <p:nvPr/>
                    </p:nvPicPr>
                    <p:blipFill>
                      <a:blip r:embed="rId6"/>
                      <a:stretch>
                        <a:fillRect/>
                      </a:stretch>
                    </p:blipFill>
                    <p:spPr>
                      <a:xfrm>
                        <a:off x="2374900" y="3095625"/>
                        <a:ext cx="5511800" cy="1653540"/>
                      </a:xfrm>
                      <a:prstGeom prst="rect">
                        <a:avLst/>
                      </a:prstGeom>
                    </p:spPr>
                  </p:pic>
                </p:oleObj>
              </mc:Fallback>
            </mc:AlternateContent>
          </a:graphicData>
        </a:graphic>
      </p:graphicFrame>
      <p:graphicFrame>
        <p:nvGraphicFramePr>
          <p:cNvPr id="4" name="Oggetto 3"/>
          <p:cNvGraphicFramePr>
            <a:graphicFrameLocks noChangeAspect="1"/>
          </p:cNvGraphicFramePr>
          <p:nvPr>
            <p:extLst>
              <p:ext uri="{D42A27DB-BD31-4B8C-83A1-F6EECF244321}">
                <p14:modId xmlns:p14="http://schemas.microsoft.com/office/powerpoint/2010/main" val="2424898011"/>
              </p:ext>
            </p:extLst>
          </p:nvPr>
        </p:nvGraphicFramePr>
        <p:xfrm>
          <a:off x="2451100" y="4772025"/>
          <a:ext cx="5465618" cy="1803654"/>
        </p:xfrm>
        <a:graphic>
          <a:graphicData uri="http://schemas.openxmlformats.org/presentationml/2006/ole">
            <mc:AlternateContent xmlns:mc="http://schemas.openxmlformats.org/markup-compatibility/2006">
              <mc:Choice xmlns:v="urn:schemas-microsoft-com:vml" Requires="v">
                <p:oleObj spid="_x0000_s13375" name="Documento" r:id="rId7" imgW="6350000" imgH="2095500" progId="Word.Document.12">
                  <p:link updateAutomatic="1"/>
                </p:oleObj>
              </mc:Choice>
              <mc:Fallback>
                <p:oleObj name="Documento" r:id="rId7" imgW="6350000" imgH="2095500" progId="Word.Document.12">
                  <p:link updateAutomatic="1"/>
                  <p:pic>
                    <p:nvPicPr>
                      <p:cNvPr id="0" name=""/>
                      <p:cNvPicPr/>
                      <p:nvPr/>
                    </p:nvPicPr>
                    <p:blipFill>
                      <a:blip r:embed="rId8"/>
                      <a:stretch>
                        <a:fillRect/>
                      </a:stretch>
                    </p:blipFill>
                    <p:spPr>
                      <a:xfrm>
                        <a:off x="2451100" y="4772025"/>
                        <a:ext cx="5465618" cy="1803654"/>
                      </a:xfrm>
                      <a:prstGeom prst="rect">
                        <a:avLst/>
                      </a:prstGeom>
                    </p:spPr>
                  </p:pic>
                </p:oleObj>
              </mc:Fallback>
            </mc:AlternateContent>
          </a:graphicData>
        </a:graphic>
      </p:graphicFrame>
      <p:sp>
        <p:nvSpPr>
          <p:cNvPr id="6" name="Rettangolo 5"/>
          <p:cNvSpPr/>
          <p:nvPr/>
        </p:nvSpPr>
        <p:spPr>
          <a:xfrm>
            <a:off x="1003300" y="123826"/>
            <a:ext cx="8915400" cy="523212"/>
          </a:xfrm>
          <a:prstGeom prst="rect">
            <a:avLst/>
          </a:prstGeom>
        </p:spPr>
        <p:txBody>
          <a:bodyPr wrap="square" lIns="91432" tIns="45716" rIns="91432" bIns="45716">
            <a:spAutoFit/>
          </a:bodyPr>
          <a:lstStyle/>
          <a:p>
            <a:r>
              <a:rPr lang="en-US" sz="1400" b="1" dirty="0">
                <a:solidFill>
                  <a:srgbClr val="FF0000"/>
                </a:solidFill>
              </a:rPr>
              <a:t>PUNTI DI FORZA E DI DEBOLEZZA EMERSI DALL’ANALISI DEI DATI REGISTRATI DALLE CLASSI DELL’ISTITUTO COINVOLTE NELLA RILEVAZIONE</a:t>
            </a:r>
            <a:r>
              <a:rPr lang="it-IT" sz="1400" b="1" dirty="0">
                <a:solidFill>
                  <a:srgbClr val="FF0000"/>
                </a:solidFill>
              </a:rPr>
              <a:t> </a:t>
            </a:r>
            <a:endParaRPr lang="it-IT" sz="1400" b="1" dirty="0">
              <a:solidFill>
                <a:srgbClr val="FF0000"/>
              </a:solidFill>
            </a:endParaRPr>
          </a:p>
        </p:txBody>
      </p:sp>
    </p:spTree>
    <p:extLst>
      <p:ext uri="{BB962C8B-B14F-4D97-AF65-F5344CB8AC3E}">
        <p14:creationId xmlns:p14="http://schemas.microsoft.com/office/powerpoint/2010/main" val="1180604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ttangolo 15"/>
          <p:cNvSpPr/>
          <p:nvPr/>
        </p:nvSpPr>
        <p:spPr>
          <a:xfrm>
            <a:off x="469900" y="733424"/>
            <a:ext cx="9448800" cy="5878523"/>
          </a:xfrm>
          <a:prstGeom prst="rect">
            <a:avLst/>
          </a:prstGeom>
        </p:spPr>
        <p:txBody>
          <a:bodyPr wrap="square" lIns="91432" tIns="45716" rIns="91432" bIns="45716">
            <a:spAutoFit/>
          </a:bodyPr>
          <a:lstStyle/>
          <a:p>
            <a:r>
              <a:rPr lang="en-US" b="1" dirty="0" smtClean="0">
                <a:solidFill>
                  <a:srgbClr val="FF0000"/>
                </a:solidFill>
              </a:rPr>
              <a:t>IPOTESI </a:t>
            </a:r>
            <a:r>
              <a:rPr lang="en-US" b="1" dirty="0">
                <a:solidFill>
                  <a:srgbClr val="FF0000"/>
                </a:solidFill>
              </a:rPr>
              <a:t>DI INTERVENTO </a:t>
            </a:r>
            <a:r>
              <a:rPr lang="en-US" b="1" dirty="0" err="1">
                <a:solidFill>
                  <a:srgbClr val="FF0000"/>
                </a:solidFill>
              </a:rPr>
              <a:t>DIDATTICOper</a:t>
            </a:r>
            <a:r>
              <a:rPr lang="en-US" b="1" dirty="0">
                <a:solidFill>
                  <a:srgbClr val="FF0000"/>
                </a:solidFill>
              </a:rPr>
              <a:t> la </a:t>
            </a:r>
            <a:r>
              <a:rPr lang="en-US" b="1" dirty="0" err="1">
                <a:solidFill>
                  <a:srgbClr val="FF0000"/>
                </a:solidFill>
              </a:rPr>
              <a:t>rimozione</a:t>
            </a:r>
            <a:r>
              <a:rPr lang="en-US" b="1" dirty="0">
                <a:solidFill>
                  <a:srgbClr val="FF0000"/>
                </a:solidFill>
              </a:rPr>
              <a:t> </a:t>
            </a:r>
            <a:r>
              <a:rPr lang="en-US" b="1" dirty="0" err="1">
                <a:solidFill>
                  <a:srgbClr val="FF0000"/>
                </a:solidFill>
              </a:rPr>
              <a:t>delle</a:t>
            </a:r>
            <a:r>
              <a:rPr lang="en-US" b="1" dirty="0">
                <a:solidFill>
                  <a:srgbClr val="FF0000"/>
                </a:solidFill>
              </a:rPr>
              <a:t> </a:t>
            </a:r>
            <a:r>
              <a:rPr lang="en-US" b="1" dirty="0" err="1">
                <a:solidFill>
                  <a:srgbClr val="FF0000"/>
                </a:solidFill>
              </a:rPr>
              <a:t>minacce</a:t>
            </a:r>
            <a:r>
              <a:rPr lang="en-US" b="1" dirty="0">
                <a:solidFill>
                  <a:srgbClr val="FF0000"/>
                </a:solidFill>
              </a:rPr>
              <a:t> e </a:t>
            </a:r>
            <a:r>
              <a:rPr lang="en-US" b="1" dirty="0" err="1">
                <a:solidFill>
                  <a:srgbClr val="FF0000"/>
                </a:solidFill>
              </a:rPr>
              <a:t>l’aumento</a:t>
            </a:r>
            <a:r>
              <a:rPr lang="en-US" b="1" dirty="0">
                <a:solidFill>
                  <a:srgbClr val="FF0000"/>
                </a:solidFill>
              </a:rPr>
              <a:t> </a:t>
            </a:r>
            <a:r>
              <a:rPr lang="en-US" b="1" dirty="0" err="1">
                <a:solidFill>
                  <a:srgbClr val="FF0000"/>
                </a:solidFill>
              </a:rPr>
              <a:t>delle</a:t>
            </a:r>
            <a:r>
              <a:rPr lang="en-US" b="1" dirty="0">
                <a:solidFill>
                  <a:srgbClr val="FF0000"/>
                </a:solidFill>
              </a:rPr>
              <a:t> </a:t>
            </a:r>
            <a:r>
              <a:rPr lang="en-US" b="1" dirty="0" err="1">
                <a:solidFill>
                  <a:srgbClr val="FF0000"/>
                </a:solidFill>
              </a:rPr>
              <a:t>opportunità</a:t>
            </a:r>
            <a:r>
              <a:rPr lang="en-US" b="1" dirty="0">
                <a:solidFill>
                  <a:srgbClr val="FF0000"/>
                </a:solidFill>
              </a:rPr>
              <a:t> di </a:t>
            </a:r>
            <a:r>
              <a:rPr lang="en-US" b="1" dirty="0" err="1">
                <a:solidFill>
                  <a:srgbClr val="FF0000"/>
                </a:solidFill>
              </a:rPr>
              <a:t>miglioramento</a:t>
            </a:r>
            <a:endParaRPr lang="it-IT" dirty="0">
              <a:solidFill>
                <a:srgbClr val="FF0000"/>
              </a:solidFill>
            </a:endParaRPr>
          </a:p>
          <a:p>
            <a:r>
              <a:rPr lang="en-US" b="1" dirty="0"/>
              <a:t> </a:t>
            </a:r>
            <a:r>
              <a:rPr lang="en-US" sz="1400" dirty="0"/>
              <a:t>I </a:t>
            </a:r>
            <a:r>
              <a:rPr lang="en-US" sz="1400" dirty="0" err="1"/>
              <a:t>suggerimenti</a:t>
            </a:r>
            <a:r>
              <a:rPr lang="en-US" sz="1400" dirty="0"/>
              <a:t> </a:t>
            </a:r>
            <a:r>
              <a:rPr lang="en-US" sz="1400" dirty="0" err="1"/>
              <a:t>vengono</a:t>
            </a:r>
            <a:r>
              <a:rPr lang="en-US" sz="1400" dirty="0"/>
              <a:t> qui </a:t>
            </a:r>
            <a:r>
              <a:rPr lang="en-US" sz="1400" dirty="0" err="1"/>
              <a:t>proposti</a:t>
            </a:r>
            <a:r>
              <a:rPr lang="en-US" sz="1400" dirty="0"/>
              <a:t> secondo </a:t>
            </a:r>
            <a:r>
              <a:rPr lang="en-US" sz="1400" dirty="0" err="1"/>
              <a:t>una</a:t>
            </a:r>
            <a:r>
              <a:rPr lang="en-US" sz="1400" dirty="0"/>
              <a:t> </a:t>
            </a:r>
            <a:r>
              <a:rPr lang="en-US" sz="1400" dirty="0" err="1"/>
              <a:t>logica</a:t>
            </a:r>
            <a:r>
              <a:rPr lang="en-US" sz="1400" dirty="0"/>
              <a:t> </a:t>
            </a:r>
            <a:r>
              <a:rPr lang="en-US" sz="1400" dirty="0" err="1"/>
              <a:t>ampia</a:t>
            </a:r>
            <a:r>
              <a:rPr lang="en-US" sz="1400" dirty="0"/>
              <a:t>, </a:t>
            </a:r>
            <a:r>
              <a:rPr lang="en-US" sz="1400" dirty="0" err="1"/>
              <a:t>generale</a:t>
            </a:r>
            <a:r>
              <a:rPr lang="en-US" sz="1400" dirty="0"/>
              <a:t>; </a:t>
            </a:r>
            <a:r>
              <a:rPr lang="en-US" sz="1400" dirty="0" err="1"/>
              <a:t>sta</a:t>
            </a:r>
            <a:r>
              <a:rPr lang="en-US" sz="1400" dirty="0"/>
              <a:t> poi a </a:t>
            </a:r>
            <a:r>
              <a:rPr lang="en-US" sz="1400" dirty="0" err="1"/>
              <a:t>ciascun</a:t>
            </a:r>
            <a:r>
              <a:rPr lang="en-US" sz="1400" dirty="0"/>
              <a:t> </a:t>
            </a:r>
            <a:r>
              <a:rPr lang="en-US" sz="1400" dirty="0" err="1"/>
              <a:t>docente</a:t>
            </a:r>
            <a:r>
              <a:rPr lang="en-US" sz="1400" dirty="0"/>
              <a:t>, se </a:t>
            </a:r>
            <a:r>
              <a:rPr lang="en-US" sz="1400" dirty="0" err="1"/>
              <a:t>interessato</a:t>
            </a:r>
            <a:r>
              <a:rPr lang="en-US" sz="1400" dirty="0"/>
              <a:t>, </a:t>
            </a:r>
            <a:r>
              <a:rPr lang="en-US" sz="1400" dirty="0" err="1"/>
              <a:t>tradurli</a:t>
            </a:r>
            <a:r>
              <a:rPr lang="en-US" sz="1400" dirty="0"/>
              <a:t> in </a:t>
            </a:r>
            <a:r>
              <a:rPr lang="en-US" sz="1400" dirty="0" err="1"/>
              <a:t>scelte</a:t>
            </a:r>
            <a:r>
              <a:rPr lang="en-US" sz="1400" dirty="0"/>
              <a:t> </a:t>
            </a:r>
            <a:r>
              <a:rPr lang="en-US" sz="1400" dirty="0" err="1"/>
              <a:t>didattiche</a:t>
            </a:r>
            <a:r>
              <a:rPr lang="en-US" sz="1400" dirty="0"/>
              <a:t> </a:t>
            </a:r>
            <a:r>
              <a:rPr lang="en-US" sz="1400" dirty="0" err="1"/>
              <a:t>specifiche</a:t>
            </a:r>
            <a:r>
              <a:rPr lang="en-US" sz="1400" dirty="0"/>
              <a:t> da </a:t>
            </a:r>
            <a:r>
              <a:rPr lang="en-US" sz="1400" dirty="0" err="1"/>
              <a:t>concretizzare</a:t>
            </a:r>
            <a:r>
              <a:rPr lang="en-US" sz="1400" dirty="0"/>
              <a:t> </a:t>
            </a:r>
            <a:r>
              <a:rPr lang="en-US" sz="1400" dirty="0" err="1"/>
              <a:t>tenendo</a:t>
            </a:r>
            <a:r>
              <a:rPr lang="en-US" sz="1400" dirty="0"/>
              <a:t> </a:t>
            </a:r>
            <a:r>
              <a:rPr lang="en-US" sz="1400" dirty="0" err="1"/>
              <a:t>conto</a:t>
            </a:r>
            <a:r>
              <a:rPr lang="en-US" sz="1400" dirty="0"/>
              <a:t> </a:t>
            </a:r>
            <a:r>
              <a:rPr lang="en-US" sz="1400" dirty="0" err="1"/>
              <a:t>della</a:t>
            </a:r>
            <a:r>
              <a:rPr lang="en-US" sz="1400" dirty="0"/>
              <a:t> </a:t>
            </a:r>
            <a:r>
              <a:rPr lang="en-US" sz="1400" dirty="0" err="1"/>
              <a:t>propria</a:t>
            </a:r>
            <a:r>
              <a:rPr lang="en-US" sz="1400" dirty="0"/>
              <a:t> </a:t>
            </a:r>
            <a:r>
              <a:rPr lang="en-US" sz="1400" dirty="0" err="1"/>
              <a:t>situazione</a:t>
            </a:r>
            <a:r>
              <a:rPr lang="en-US" sz="1400" dirty="0"/>
              <a:t> </a:t>
            </a:r>
            <a:r>
              <a:rPr lang="en-US" sz="1400" dirty="0" err="1"/>
              <a:t>contingente</a:t>
            </a:r>
            <a:r>
              <a:rPr lang="en-US" sz="1400" dirty="0"/>
              <a:t> di </a:t>
            </a:r>
            <a:r>
              <a:rPr lang="en-US" sz="1400" dirty="0" err="1"/>
              <a:t>insegnamento</a:t>
            </a:r>
            <a:r>
              <a:rPr lang="en-US" sz="1400" dirty="0"/>
              <a:t> (</a:t>
            </a:r>
            <a:r>
              <a:rPr lang="en-US" sz="1400" dirty="0" err="1"/>
              <a:t>età</a:t>
            </a:r>
            <a:r>
              <a:rPr lang="en-US" sz="1400" dirty="0"/>
              <a:t> </a:t>
            </a:r>
            <a:r>
              <a:rPr lang="en-US" sz="1400" dirty="0" err="1"/>
              <a:t>degli</a:t>
            </a:r>
            <a:r>
              <a:rPr lang="en-US" sz="1400" dirty="0"/>
              <a:t> </a:t>
            </a:r>
            <a:r>
              <a:rPr lang="en-US" sz="1400" dirty="0" err="1"/>
              <a:t>apprendenti</a:t>
            </a:r>
            <a:r>
              <a:rPr lang="en-US" sz="1400" dirty="0"/>
              <a:t> e </a:t>
            </a:r>
            <a:r>
              <a:rPr lang="en-US" sz="1400" dirty="0" err="1"/>
              <a:t>classe</a:t>
            </a:r>
            <a:r>
              <a:rPr lang="en-US" sz="1400" dirty="0"/>
              <a:t> di </a:t>
            </a:r>
            <a:r>
              <a:rPr lang="en-US" sz="1400" dirty="0" err="1"/>
              <a:t>riferimento</a:t>
            </a:r>
            <a:r>
              <a:rPr lang="en-US" sz="1400" dirty="0"/>
              <a:t>, </a:t>
            </a:r>
            <a:r>
              <a:rPr lang="en-US" sz="1400" dirty="0" err="1"/>
              <a:t>competenze</a:t>
            </a:r>
            <a:r>
              <a:rPr lang="en-US" sz="1400" dirty="0"/>
              <a:t> in </a:t>
            </a:r>
            <a:r>
              <a:rPr lang="en-US" sz="1400" dirty="0" err="1"/>
              <a:t>entrata</a:t>
            </a:r>
            <a:r>
              <a:rPr lang="en-US" sz="1400" dirty="0"/>
              <a:t>/</a:t>
            </a:r>
            <a:r>
              <a:rPr lang="en-US" sz="1400" dirty="0" err="1"/>
              <a:t>uscita</a:t>
            </a:r>
            <a:r>
              <a:rPr lang="en-US" sz="1400" dirty="0"/>
              <a:t> </a:t>
            </a:r>
            <a:r>
              <a:rPr lang="en-US" sz="1400" dirty="0" err="1"/>
              <a:t>previste</a:t>
            </a:r>
            <a:r>
              <a:rPr lang="en-US" sz="1400" dirty="0"/>
              <a:t>, </a:t>
            </a:r>
            <a:r>
              <a:rPr lang="en-US" sz="1400" dirty="0" err="1"/>
              <a:t>programmazione</a:t>
            </a:r>
            <a:r>
              <a:rPr lang="en-US" sz="1400" dirty="0"/>
              <a:t> </a:t>
            </a:r>
            <a:r>
              <a:rPr lang="en-US" sz="1400" dirty="0" err="1"/>
              <a:t>didattica</a:t>
            </a:r>
            <a:r>
              <a:rPr lang="en-US" sz="1400" dirty="0"/>
              <a:t>…).</a:t>
            </a:r>
            <a:endParaRPr lang="it-IT" sz="1400" dirty="0"/>
          </a:p>
          <a:p>
            <a:r>
              <a:rPr lang="en-US" sz="1400" dirty="0"/>
              <a:t> </a:t>
            </a:r>
            <a:endParaRPr lang="it-IT" sz="1400" dirty="0"/>
          </a:p>
          <a:p>
            <a:r>
              <a:rPr lang="en-US" sz="1400" dirty="0" err="1"/>
              <a:t>Possibili</a:t>
            </a:r>
            <a:r>
              <a:rPr lang="en-US" sz="1400" dirty="0"/>
              <a:t> </a:t>
            </a:r>
            <a:r>
              <a:rPr lang="en-US" sz="1400" dirty="0" err="1"/>
              <a:t>interventi</a:t>
            </a:r>
            <a:r>
              <a:rPr lang="en-US" sz="1400" dirty="0"/>
              <a:t> di </a:t>
            </a:r>
            <a:r>
              <a:rPr lang="en-US" sz="1400" dirty="0" err="1"/>
              <a:t>miglioramento</a:t>
            </a:r>
            <a:r>
              <a:rPr lang="en-US" sz="1400" dirty="0"/>
              <a:t> </a:t>
            </a:r>
            <a:r>
              <a:rPr lang="en-US" sz="1400" dirty="0" err="1"/>
              <a:t>dell’azione</a:t>
            </a:r>
            <a:r>
              <a:rPr lang="en-US" sz="1400" dirty="0"/>
              <a:t> </a:t>
            </a:r>
            <a:r>
              <a:rPr lang="en-US" sz="1400" dirty="0" err="1"/>
              <a:t>didattica</a:t>
            </a:r>
            <a:r>
              <a:rPr lang="en-US" sz="1400" dirty="0"/>
              <a:t> </a:t>
            </a:r>
            <a:r>
              <a:rPr lang="en-US" sz="1400" dirty="0" err="1"/>
              <a:t>potrebbero</a:t>
            </a:r>
            <a:r>
              <a:rPr lang="en-US" sz="1400" dirty="0"/>
              <a:t> </a:t>
            </a:r>
            <a:r>
              <a:rPr lang="en-US" sz="1400" dirty="0" err="1"/>
              <a:t>essere</a:t>
            </a:r>
            <a:r>
              <a:rPr lang="en-US" sz="1400" dirty="0"/>
              <a:t>:</a:t>
            </a:r>
            <a:endParaRPr lang="it-IT" sz="1400" dirty="0"/>
          </a:p>
          <a:p>
            <a:pPr marL="285725" indent="-285725">
              <a:buFont typeface="Arial"/>
              <a:buChar char="•"/>
            </a:pPr>
            <a:r>
              <a:rPr lang="en-US" sz="1400" dirty="0" err="1"/>
              <a:t>intensificare</a:t>
            </a:r>
            <a:r>
              <a:rPr lang="en-US" sz="1400" dirty="0"/>
              <a:t> </a:t>
            </a:r>
            <a:r>
              <a:rPr lang="en-US" sz="1400" dirty="0" err="1"/>
              <a:t>l’uso</a:t>
            </a:r>
            <a:r>
              <a:rPr lang="en-US" sz="1400" dirty="0"/>
              <a:t> di </a:t>
            </a:r>
            <a:r>
              <a:rPr lang="en-US" sz="1400" dirty="0" err="1"/>
              <a:t>tecniche</a:t>
            </a:r>
            <a:r>
              <a:rPr lang="en-US" sz="1400" dirty="0"/>
              <a:t> per </a:t>
            </a:r>
            <a:r>
              <a:rPr lang="en-US" sz="1400" dirty="0" err="1"/>
              <a:t>l’educazione</a:t>
            </a:r>
            <a:r>
              <a:rPr lang="en-US" sz="1400" dirty="0"/>
              <a:t> </a:t>
            </a:r>
            <a:r>
              <a:rPr lang="en-US" sz="1400" dirty="0" err="1"/>
              <a:t>linguistica</a:t>
            </a:r>
            <a:r>
              <a:rPr lang="en-US" sz="1400" dirty="0"/>
              <a:t>, </a:t>
            </a:r>
            <a:r>
              <a:rPr lang="en-US" sz="1400" dirty="0" err="1"/>
              <a:t>varie</a:t>
            </a:r>
            <a:r>
              <a:rPr lang="en-US" sz="1400" dirty="0"/>
              <a:t> per forma. Tale </a:t>
            </a:r>
            <a:r>
              <a:rPr lang="en-US" sz="1400" dirty="0" err="1"/>
              <a:t>varietà</a:t>
            </a:r>
            <a:r>
              <a:rPr lang="en-US" sz="1400" dirty="0"/>
              <a:t> </a:t>
            </a:r>
            <a:r>
              <a:rPr lang="en-US" sz="1400" dirty="0" err="1"/>
              <a:t>permette</a:t>
            </a:r>
            <a:r>
              <a:rPr lang="en-US" sz="1400" dirty="0"/>
              <a:t> di </a:t>
            </a:r>
            <a:r>
              <a:rPr lang="en-US" sz="1400" dirty="0" err="1"/>
              <a:t>stimolare</a:t>
            </a:r>
            <a:r>
              <a:rPr lang="en-US" sz="1400" dirty="0"/>
              <a:t> con prove diverse </a:t>
            </a:r>
            <a:r>
              <a:rPr lang="en-US" sz="1400" dirty="0" err="1"/>
              <a:t>intelligenze</a:t>
            </a:r>
            <a:r>
              <a:rPr lang="en-US" sz="1400" dirty="0"/>
              <a:t> diverse e </a:t>
            </a:r>
            <a:r>
              <a:rPr lang="en-US" sz="1400" dirty="0" err="1"/>
              <a:t>promuovere</a:t>
            </a:r>
            <a:r>
              <a:rPr lang="en-US" sz="1400" dirty="0"/>
              <a:t> </a:t>
            </a:r>
            <a:r>
              <a:rPr lang="en-US" sz="1400" dirty="0" err="1"/>
              <a:t>così</a:t>
            </a:r>
            <a:r>
              <a:rPr lang="en-US" sz="1400" dirty="0"/>
              <a:t> la </a:t>
            </a:r>
            <a:r>
              <a:rPr lang="en-US" sz="1400" dirty="0" err="1"/>
              <a:t>capacità</a:t>
            </a:r>
            <a:r>
              <a:rPr lang="en-US" sz="1400" dirty="0"/>
              <a:t> di </a:t>
            </a:r>
            <a:r>
              <a:rPr lang="en-US" sz="1400" dirty="0" err="1"/>
              <a:t>sfruttare</a:t>
            </a:r>
            <a:r>
              <a:rPr lang="en-US" sz="1400" dirty="0"/>
              <a:t> al </a:t>
            </a:r>
            <a:r>
              <a:rPr lang="en-US" sz="1400" dirty="0" err="1"/>
              <a:t>meglio</a:t>
            </a:r>
            <a:r>
              <a:rPr lang="en-US" sz="1400" dirty="0"/>
              <a:t> </a:t>
            </a:r>
            <a:r>
              <a:rPr lang="en-US" sz="1400" dirty="0" err="1"/>
              <a:t>stili</a:t>
            </a:r>
            <a:r>
              <a:rPr lang="en-US" sz="1400" dirty="0"/>
              <a:t> </a:t>
            </a:r>
            <a:r>
              <a:rPr lang="en-US" sz="1400" dirty="0" err="1"/>
              <a:t>cognitivi</a:t>
            </a:r>
            <a:r>
              <a:rPr lang="en-US" sz="1400" dirty="0"/>
              <a:t> e </a:t>
            </a:r>
            <a:r>
              <a:rPr lang="en-US" sz="1400" dirty="0" err="1"/>
              <a:t>stili</a:t>
            </a:r>
            <a:r>
              <a:rPr lang="en-US" sz="1400" dirty="0"/>
              <a:t> di </a:t>
            </a:r>
            <a:r>
              <a:rPr lang="en-US" sz="1400" dirty="0" err="1"/>
              <a:t>apprendimento</a:t>
            </a:r>
            <a:r>
              <a:rPr lang="en-US" sz="1400" dirty="0"/>
              <a:t> </a:t>
            </a:r>
            <a:r>
              <a:rPr lang="en-US" sz="1400" dirty="0" err="1"/>
              <a:t>personali</a:t>
            </a:r>
            <a:r>
              <a:rPr lang="en-US" sz="1400" dirty="0"/>
              <a:t>;</a:t>
            </a:r>
            <a:endParaRPr lang="it-IT" sz="1400" dirty="0"/>
          </a:p>
          <a:p>
            <a:pPr marL="285725" indent="-285725">
              <a:buFont typeface="Arial"/>
              <a:buChar char="•"/>
            </a:pPr>
            <a:r>
              <a:rPr lang="en-US" sz="1400" dirty="0" err="1"/>
              <a:t>insistere</a:t>
            </a:r>
            <a:r>
              <a:rPr lang="en-US" sz="1400" dirty="0"/>
              <a:t> </a:t>
            </a:r>
            <a:r>
              <a:rPr lang="en-US" sz="1400" dirty="0" err="1"/>
              <a:t>sulla</a:t>
            </a:r>
            <a:r>
              <a:rPr lang="en-US" sz="1400" dirty="0"/>
              <a:t> </a:t>
            </a:r>
            <a:r>
              <a:rPr lang="en-US" sz="1400" dirty="0" err="1"/>
              <a:t>lettura</a:t>
            </a:r>
            <a:r>
              <a:rPr lang="en-US" sz="1400" dirty="0"/>
              <a:t> di </a:t>
            </a:r>
            <a:r>
              <a:rPr lang="en-US" sz="1400" dirty="0" err="1"/>
              <a:t>tipo</a:t>
            </a:r>
            <a:r>
              <a:rPr lang="en-US" sz="1400" dirty="0"/>
              <a:t> </a:t>
            </a:r>
            <a:r>
              <a:rPr lang="en-US" sz="1400" dirty="0" err="1"/>
              <a:t>strumentale</a:t>
            </a:r>
            <a:r>
              <a:rPr lang="en-US" sz="1400" dirty="0"/>
              <a:t>, come primo </a:t>
            </a:r>
            <a:r>
              <a:rPr lang="en-US" sz="1400" dirty="0" err="1"/>
              <a:t>passaggio</a:t>
            </a:r>
            <a:r>
              <a:rPr lang="en-US" sz="1400" dirty="0"/>
              <a:t> verso la </a:t>
            </a:r>
            <a:r>
              <a:rPr lang="en-US" sz="1400" dirty="0" err="1"/>
              <a:t>lettura</a:t>
            </a:r>
            <a:r>
              <a:rPr lang="en-US" sz="1400" dirty="0"/>
              <a:t>/</a:t>
            </a:r>
            <a:r>
              <a:rPr lang="en-US" sz="1400" dirty="0" err="1"/>
              <a:t>comprensione</a:t>
            </a:r>
            <a:r>
              <a:rPr lang="en-US" sz="1400" dirty="0"/>
              <a:t> di </a:t>
            </a:r>
            <a:r>
              <a:rPr lang="en-US" sz="1400" dirty="0" err="1"/>
              <a:t>tipo</a:t>
            </a:r>
            <a:r>
              <a:rPr lang="en-US" sz="1400" dirty="0"/>
              <a:t> </a:t>
            </a:r>
            <a:r>
              <a:rPr lang="en-US" sz="1400" i="1" dirty="0" smtClean="0"/>
              <a:t>scanning( </a:t>
            </a:r>
            <a:r>
              <a:rPr lang="en-US" sz="1400" i="1" dirty="0" err="1" smtClean="0"/>
              <a:t>lettura</a:t>
            </a:r>
            <a:r>
              <a:rPr lang="en-US" sz="1400" i="1" dirty="0" smtClean="0"/>
              <a:t> </a:t>
            </a:r>
            <a:r>
              <a:rPr lang="en-US" sz="1400" i="1" dirty="0" err="1" smtClean="0"/>
              <a:t>selettiva</a:t>
            </a:r>
            <a:r>
              <a:rPr lang="en-US" sz="1400" i="1" dirty="0" smtClean="0"/>
              <a:t>) </a:t>
            </a:r>
            <a:r>
              <a:rPr lang="en-US" sz="1400" i="1" dirty="0"/>
              <a:t>e </a:t>
            </a:r>
            <a:r>
              <a:rPr lang="en-US" sz="1400" i="1" dirty="0" smtClean="0"/>
              <a:t>skimming (</a:t>
            </a:r>
            <a:r>
              <a:rPr lang="en-US" sz="1400" i="1" dirty="0" err="1" smtClean="0"/>
              <a:t>lettura</a:t>
            </a:r>
            <a:r>
              <a:rPr lang="en-US" sz="1400" i="1" dirty="0" smtClean="0"/>
              <a:t> </a:t>
            </a:r>
            <a:r>
              <a:rPr lang="en-US" sz="1400" i="1" dirty="0" err="1" smtClean="0"/>
              <a:t>orientativa</a:t>
            </a:r>
            <a:r>
              <a:rPr lang="en-US" sz="1400" i="1" dirty="0" smtClean="0"/>
              <a:t>);</a:t>
            </a:r>
            <a:endParaRPr lang="it-IT" sz="1400" dirty="0"/>
          </a:p>
          <a:p>
            <a:pPr marL="285725" indent="-285725">
              <a:buFont typeface="Arial"/>
              <a:buChar char="•"/>
            </a:pPr>
            <a:r>
              <a:rPr lang="en-US" sz="1400" dirty="0" err="1"/>
              <a:t>puntare</a:t>
            </a:r>
            <a:r>
              <a:rPr lang="en-US" sz="1400" dirty="0"/>
              <a:t> </a:t>
            </a:r>
            <a:r>
              <a:rPr lang="en-US" sz="1400" dirty="0" err="1"/>
              <a:t>sull’intensificazione</a:t>
            </a:r>
            <a:r>
              <a:rPr lang="en-US" sz="1400" dirty="0"/>
              <a:t> </a:t>
            </a:r>
            <a:r>
              <a:rPr lang="en-US" sz="1400" dirty="0" err="1"/>
              <a:t>delle</a:t>
            </a:r>
            <a:r>
              <a:rPr lang="en-US" sz="1400" dirty="0"/>
              <a:t> </a:t>
            </a:r>
            <a:r>
              <a:rPr lang="en-US" sz="1400" dirty="0" err="1"/>
              <a:t>attività</a:t>
            </a:r>
            <a:r>
              <a:rPr lang="en-US" sz="1400" dirty="0"/>
              <a:t> </a:t>
            </a:r>
            <a:r>
              <a:rPr lang="en-US" sz="1400" dirty="0" err="1"/>
              <a:t>che</a:t>
            </a:r>
            <a:r>
              <a:rPr lang="en-US" sz="1400" dirty="0"/>
              <a:t> </a:t>
            </a:r>
            <a:r>
              <a:rPr lang="en-US" sz="1400" dirty="0" err="1"/>
              <a:t>implichino</a:t>
            </a:r>
            <a:r>
              <a:rPr lang="en-US" sz="1400" dirty="0"/>
              <a:t> </a:t>
            </a:r>
            <a:r>
              <a:rPr lang="en-US" sz="1400" dirty="0" err="1"/>
              <a:t>necessariamente</a:t>
            </a:r>
            <a:r>
              <a:rPr lang="en-US" sz="1400" dirty="0"/>
              <a:t> </a:t>
            </a:r>
            <a:r>
              <a:rPr lang="en-US" sz="1400" dirty="0" err="1"/>
              <a:t>il</a:t>
            </a:r>
            <a:r>
              <a:rPr lang="en-US" sz="1400" dirty="0"/>
              <a:t> </a:t>
            </a:r>
            <a:r>
              <a:rPr lang="en-US" sz="1400" dirty="0" err="1"/>
              <a:t>ricorso</a:t>
            </a:r>
            <a:r>
              <a:rPr lang="en-US" sz="1400" dirty="0"/>
              <a:t> </a:t>
            </a:r>
            <a:r>
              <a:rPr lang="en-US" sz="1400" dirty="0" err="1"/>
              <a:t>alle</a:t>
            </a:r>
            <a:r>
              <a:rPr lang="en-US" sz="1400" dirty="0"/>
              <a:t> </a:t>
            </a:r>
            <a:r>
              <a:rPr lang="en-US" sz="1400" dirty="0" err="1"/>
              <a:t>abilità</a:t>
            </a:r>
            <a:r>
              <a:rPr lang="en-US" sz="1400" dirty="0"/>
              <a:t> </a:t>
            </a:r>
            <a:r>
              <a:rPr lang="en-US" sz="1400" dirty="0" err="1"/>
              <a:t>logiche</a:t>
            </a:r>
            <a:r>
              <a:rPr lang="en-US" sz="1400" dirty="0"/>
              <a:t>, </a:t>
            </a:r>
            <a:r>
              <a:rPr lang="en-US" sz="1400" dirty="0" err="1"/>
              <a:t>così</a:t>
            </a:r>
            <a:r>
              <a:rPr lang="en-US" sz="1400" dirty="0"/>
              <a:t> da </a:t>
            </a:r>
            <a:r>
              <a:rPr lang="en-US" sz="1400" dirty="0" err="1"/>
              <a:t>promuovere</a:t>
            </a:r>
            <a:r>
              <a:rPr lang="en-US" sz="1400" dirty="0"/>
              <a:t> la </a:t>
            </a:r>
            <a:r>
              <a:rPr lang="en-US" sz="1400" dirty="0" err="1"/>
              <a:t>capacità</a:t>
            </a:r>
            <a:r>
              <a:rPr lang="en-US" sz="1400" dirty="0"/>
              <a:t> di </a:t>
            </a:r>
            <a:r>
              <a:rPr lang="en-US" sz="1400" dirty="0" err="1"/>
              <a:t>ragionare</a:t>
            </a:r>
            <a:r>
              <a:rPr lang="en-US" sz="1400" dirty="0"/>
              <a:t> </a:t>
            </a:r>
            <a:r>
              <a:rPr lang="en-US" sz="1400" dirty="0" err="1"/>
              <a:t>anche</a:t>
            </a:r>
            <a:r>
              <a:rPr lang="en-US" sz="1400" dirty="0"/>
              <a:t> in </a:t>
            </a:r>
            <a:r>
              <a:rPr lang="en-US" sz="1400" dirty="0" err="1"/>
              <a:t>contesti</a:t>
            </a:r>
            <a:r>
              <a:rPr lang="en-US" sz="1400" dirty="0"/>
              <a:t> </a:t>
            </a:r>
            <a:r>
              <a:rPr lang="en-US" sz="1400" dirty="0" err="1"/>
              <a:t>diversi</a:t>
            </a:r>
            <a:r>
              <a:rPr lang="en-US" sz="1400" dirty="0"/>
              <a:t> da </a:t>
            </a:r>
            <a:r>
              <a:rPr lang="en-US" sz="1400" dirty="0" err="1"/>
              <a:t>quelli</a:t>
            </a:r>
            <a:r>
              <a:rPr lang="en-US" sz="1400" dirty="0"/>
              <a:t> </a:t>
            </a:r>
            <a:r>
              <a:rPr lang="en-US" sz="1400" dirty="0" err="1"/>
              <a:t>abituali</a:t>
            </a:r>
            <a:r>
              <a:rPr lang="en-US" sz="1400" dirty="0"/>
              <a:t>;</a:t>
            </a:r>
            <a:endParaRPr lang="it-IT" sz="1400" dirty="0"/>
          </a:p>
          <a:p>
            <a:pPr marL="285725" indent="-285725">
              <a:buFont typeface="Arial"/>
              <a:buChar char="•"/>
            </a:pPr>
            <a:r>
              <a:rPr lang="en-US" sz="1400" dirty="0" err="1"/>
              <a:t>abituare</a:t>
            </a:r>
            <a:r>
              <a:rPr lang="en-US" sz="1400" dirty="0"/>
              <a:t> </a:t>
            </a:r>
            <a:r>
              <a:rPr lang="en-US" sz="1400" dirty="0" err="1"/>
              <a:t>gli</a:t>
            </a:r>
            <a:r>
              <a:rPr lang="en-US" sz="1400" dirty="0"/>
              <a:t> </a:t>
            </a:r>
            <a:r>
              <a:rPr lang="en-US" sz="1400" dirty="0" err="1"/>
              <a:t>studenti</a:t>
            </a:r>
            <a:r>
              <a:rPr lang="en-US" sz="1400" dirty="0"/>
              <a:t> a </a:t>
            </a:r>
            <a:r>
              <a:rPr lang="en-US" sz="1400" dirty="0" err="1"/>
              <a:t>leggere</a:t>
            </a:r>
            <a:r>
              <a:rPr lang="en-US" sz="1400" dirty="0"/>
              <a:t> non solo </a:t>
            </a:r>
            <a:r>
              <a:rPr lang="en-US" sz="1400" dirty="0" err="1"/>
              <a:t>quanto</a:t>
            </a:r>
            <a:r>
              <a:rPr lang="en-US" sz="1400" dirty="0"/>
              <a:t> </a:t>
            </a:r>
            <a:r>
              <a:rPr lang="en-US" sz="1400" dirty="0" err="1"/>
              <a:t>riferito</a:t>
            </a:r>
            <a:r>
              <a:rPr lang="en-US" sz="1400" dirty="0"/>
              <a:t> </a:t>
            </a:r>
            <a:r>
              <a:rPr lang="en-US" sz="1400" dirty="0" err="1"/>
              <a:t>nel</a:t>
            </a:r>
            <a:r>
              <a:rPr lang="en-US" sz="1400" dirty="0"/>
              <a:t> </a:t>
            </a:r>
            <a:r>
              <a:rPr lang="en-US" sz="1400" dirty="0" err="1"/>
              <a:t>testo</a:t>
            </a:r>
            <a:r>
              <a:rPr lang="en-US" sz="1400" dirty="0"/>
              <a:t>, ma </a:t>
            </a:r>
            <a:r>
              <a:rPr lang="en-US" sz="1400" dirty="0" err="1"/>
              <a:t>anche</a:t>
            </a:r>
            <a:r>
              <a:rPr lang="en-US" sz="1400" dirty="0"/>
              <a:t> a </a:t>
            </a:r>
            <a:r>
              <a:rPr lang="en-US" sz="1400" dirty="0" err="1"/>
              <a:t>decodificarne</a:t>
            </a:r>
            <a:r>
              <a:rPr lang="en-US" sz="1400" dirty="0"/>
              <a:t> </a:t>
            </a:r>
            <a:r>
              <a:rPr lang="en-US" sz="1400" dirty="0" err="1"/>
              <a:t>il</a:t>
            </a:r>
            <a:r>
              <a:rPr lang="en-US" sz="1400" dirty="0"/>
              <a:t> </a:t>
            </a:r>
            <a:r>
              <a:rPr lang="en-US" sz="1400" dirty="0" err="1"/>
              <a:t>contesto</a:t>
            </a:r>
            <a:r>
              <a:rPr lang="en-US" sz="1400" dirty="0"/>
              <a:t> </a:t>
            </a:r>
            <a:r>
              <a:rPr lang="en-US" sz="1400" dirty="0" err="1"/>
              <a:t>così</a:t>
            </a:r>
            <a:r>
              <a:rPr lang="en-US" sz="1400" dirty="0"/>
              <a:t> da </a:t>
            </a:r>
            <a:r>
              <a:rPr lang="en-US" sz="1400" dirty="0" err="1"/>
              <a:t>poter</a:t>
            </a:r>
            <a:r>
              <a:rPr lang="en-US" sz="1400" dirty="0"/>
              <a:t> </a:t>
            </a:r>
            <a:r>
              <a:rPr lang="en-US" sz="1400" dirty="0" err="1"/>
              <a:t>decifrare</a:t>
            </a:r>
            <a:r>
              <a:rPr lang="en-US" sz="1400" dirty="0"/>
              <a:t> </a:t>
            </a:r>
            <a:r>
              <a:rPr lang="en-US" sz="1400" dirty="0" err="1"/>
              <a:t>informazioni</a:t>
            </a:r>
            <a:r>
              <a:rPr lang="en-US" sz="1400" dirty="0"/>
              <a:t> </a:t>
            </a:r>
            <a:r>
              <a:rPr lang="en-US" sz="1400" dirty="0" err="1"/>
              <a:t>anche</a:t>
            </a:r>
            <a:r>
              <a:rPr lang="en-US" sz="1400" dirty="0"/>
              <a:t> di </a:t>
            </a:r>
            <a:r>
              <a:rPr lang="en-US" sz="1400" dirty="0" err="1"/>
              <a:t>natura</a:t>
            </a:r>
            <a:r>
              <a:rPr lang="en-US" sz="1400" dirty="0"/>
              <a:t> </a:t>
            </a:r>
            <a:r>
              <a:rPr lang="en-US" sz="1400" dirty="0" err="1"/>
              <a:t>inferenziale</a:t>
            </a:r>
            <a:r>
              <a:rPr lang="en-US" sz="1400" dirty="0"/>
              <a:t>;</a:t>
            </a:r>
            <a:endParaRPr lang="it-IT" sz="1400" dirty="0"/>
          </a:p>
          <a:p>
            <a:pPr marL="285725" indent="-285725">
              <a:buFont typeface="Arial"/>
              <a:buChar char="•"/>
            </a:pPr>
            <a:r>
              <a:rPr lang="en-US" sz="1400" dirty="0" err="1"/>
              <a:t>promuovere</a:t>
            </a:r>
            <a:r>
              <a:rPr lang="en-US" sz="1400" dirty="0"/>
              <a:t> </a:t>
            </a:r>
            <a:r>
              <a:rPr lang="en-US" sz="1400" dirty="0" err="1"/>
              <a:t>il</a:t>
            </a:r>
            <a:r>
              <a:rPr lang="en-US" sz="1400" dirty="0"/>
              <a:t> </a:t>
            </a:r>
            <a:r>
              <a:rPr lang="en-US" sz="1400" dirty="0" err="1"/>
              <a:t>coinvolgimento</a:t>
            </a:r>
            <a:r>
              <a:rPr lang="en-US" sz="1400" dirty="0"/>
              <a:t> </a:t>
            </a:r>
            <a:r>
              <a:rPr lang="en-US" sz="1400" dirty="0" err="1"/>
              <a:t>attivo</a:t>
            </a:r>
            <a:r>
              <a:rPr lang="en-US" sz="1400" dirty="0"/>
              <a:t> </a:t>
            </a:r>
            <a:r>
              <a:rPr lang="en-US" sz="1400" dirty="0" err="1"/>
              <a:t>dello</a:t>
            </a:r>
            <a:r>
              <a:rPr lang="en-US" sz="1400" dirty="0"/>
              <a:t> </a:t>
            </a:r>
            <a:r>
              <a:rPr lang="en-US" sz="1400" dirty="0" err="1"/>
              <a:t>studente</a:t>
            </a:r>
            <a:r>
              <a:rPr lang="en-US" sz="1400" dirty="0"/>
              <a:t> </a:t>
            </a:r>
            <a:r>
              <a:rPr lang="en-US" sz="1400" dirty="0" err="1"/>
              <a:t>nel</a:t>
            </a:r>
            <a:r>
              <a:rPr lang="en-US" sz="1400" dirty="0"/>
              <a:t> </a:t>
            </a:r>
            <a:r>
              <a:rPr lang="en-US" sz="1400" dirty="0" err="1"/>
              <a:t>percorso</a:t>
            </a:r>
            <a:r>
              <a:rPr lang="en-US" sz="1400" dirty="0"/>
              <a:t> di </a:t>
            </a:r>
            <a:r>
              <a:rPr lang="en-US" sz="1400" dirty="0" err="1"/>
              <a:t>apprendimento</a:t>
            </a:r>
            <a:r>
              <a:rPr lang="en-US" sz="1400" dirty="0"/>
              <a:t>;</a:t>
            </a:r>
            <a:endParaRPr lang="it-IT" sz="1400" dirty="0"/>
          </a:p>
          <a:p>
            <a:pPr marL="285725" indent="-285725">
              <a:buFont typeface="Arial"/>
              <a:buChar char="•"/>
            </a:pPr>
            <a:r>
              <a:rPr lang="en-US" sz="1400" dirty="0" err="1"/>
              <a:t>promuovere</a:t>
            </a:r>
            <a:r>
              <a:rPr lang="en-US" sz="1400" dirty="0"/>
              <a:t> </a:t>
            </a:r>
            <a:r>
              <a:rPr lang="en-US" sz="1400" dirty="0" err="1"/>
              <a:t>l’estensibilità</a:t>
            </a:r>
            <a:r>
              <a:rPr lang="en-US" sz="1400" dirty="0"/>
              <a:t> </a:t>
            </a:r>
            <a:r>
              <a:rPr lang="en-US" sz="1400" dirty="0" err="1"/>
              <a:t>delle</a:t>
            </a:r>
            <a:r>
              <a:rPr lang="en-US" sz="1400" dirty="0"/>
              <a:t> </a:t>
            </a:r>
            <a:r>
              <a:rPr lang="en-US" sz="1400" dirty="0" err="1"/>
              <a:t>competenze</a:t>
            </a:r>
            <a:r>
              <a:rPr lang="en-US" sz="1400" dirty="0"/>
              <a:t> </a:t>
            </a:r>
            <a:r>
              <a:rPr lang="en-US" sz="1400" dirty="0" err="1"/>
              <a:t>sviluppate</a:t>
            </a:r>
            <a:r>
              <a:rPr lang="en-US" sz="1400" dirty="0"/>
              <a:t> in un </a:t>
            </a:r>
            <a:r>
              <a:rPr lang="en-US" sz="1400" dirty="0" err="1"/>
              <a:t>certo</a:t>
            </a:r>
            <a:r>
              <a:rPr lang="en-US" sz="1400" dirty="0"/>
              <a:t> </a:t>
            </a:r>
            <a:r>
              <a:rPr lang="en-US" sz="1400" dirty="0" err="1"/>
              <a:t>settore</a:t>
            </a:r>
            <a:r>
              <a:rPr lang="en-US" sz="1400" dirty="0"/>
              <a:t> </a:t>
            </a:r>
            <a:r>
              <a:rPr lang="en-US" sz="1400" dirty="0" err="1"/>
              <a:t>disciplinare</a:t>
            </a:r>
            <a:r>
              <a:rPr lang="en-US" sz="1400" dirty="0"/>
              <a:t> a </a:t>
            </a:r>
            <a:r>
              <a:rPr lang="en-US" sz="1400" dirty="0" err="1"/>
              <a:t>tutti</a:t>
            </a:r>
            <a:r>
              <a:rPr lang="en-US" sz="1400" dirty="0"/>
              <a:t> </a:t>
            </a:r>
            <a:r>
              <a:rPr lang="en-US" sz="1400" dirty="0" err="1"/>
              <a:t>gli</a:t>
            </a:r>
            <a:r>
              <a:rPr lang="en-US" sz="1400" dirty="0"/>
              <a:t> </a:t>
            </a:r>
            <a:r>
              <a:rPr lang="en-US" sz="1400" dirty="0" err="1"/>
              <a:t>altri</a:t>
            </a:r>
            <a:r>
              <a:rPr lang="en-US" sz="1400" dirty="0"/>
              <a:t> </a:t>
            </a:r>
            <a:r>
              <a:rPr lang="en-US" sz="1400" dirty="0" err="1"/>
              <a:t>settori</a:t>
            </a:r>
            <a:r>
              <a:rPr lang="en-US" sz="1400" dirty="0"/>
              <a:t> </a:t>
            </a:r>
            <a:r>
              <a:rPr lang="en-US" sz="1400" dirty="0" err="1"/>
              <a:t>affini</a:t>
            </a:r>
            <a:r>
              <a:rPr lang="en-US" sz="1400" dirty="0"/>
              <a:t>, per </a:t>
            </a:r>
            <a:r>
              <a:rPr lang="en-US" sz="1400" dirty="0" err="1"/>
              <a:t>consentire</a:t>
            </a:r>
            <a:r>
              <a:rPr lang="en-US" sz="1400" dirty="0"/>
              <a:t> la </a:t>
            </a:r>
            <a:r>
              <a:rPr lang="en-US" sz="1400" dirty="0" err="1"/>
              <a:t>reversibilità</a:t>
            </a:r>
            <a:r>
              <a:rPr lang="en-US" sz="1400" dirty="0"/>
              <a:t> e la </a:t>
            </a:r>
            <a:r>
              <a:rPr lang="en-US" sz="1400" dirty="0" err="1"/>
              <a:t>pluri-applicabilità</a:t>
            </a:r>
            <a:r>
              <a:rPr lang="en-US" sz="1400" dirty="0"/>
              <a:t> </a:t>
            </a:r>
            <a:r>
              <a:rPr lang="en-US" sz="1400" dirty="0" err="1"/>
              <a:t>degli</a:t>
            </a:r>
            <a:r>
              <a:rPr lang="en-US" sz="1400" dirty="0"/>
              <a:t> </a:t>
            </a:r>
            <a:r>
              <a:rPr lang="en-US" sz="1400" dirty="0" err="1"/>
              <a:t>schemi</a:t>
            </a:r>
            <a:r>
              <a:rPr lang="en-US" sz="1400" dirty="0"/>
              <a:t> </a:t>
            </a:r>
            <a:r>
              <a:rPr lang="en-US" sz="1400" dirty="0" err="1"/>
              <a:t>cognitivi</a:t>
            </a:r>
            <a:r>
              <a:rPr lang="en-US" sz="1400" dirty="0"/>
              <a:t> </a:t>
            </a:r>
            <a:r>
              <a:rPr lang="en-US" sz="1400" dirty="0" err="1"/>
              <a:t>riorganizzati</a:t>
            </a:r>
            <a:r>
              <a:rPr lang="en-US" sz="1400" dirty="0"/>
              <a:t> ad </a:t>
            </a:r>
            <a:r>
              <a:rPr lang="en-US" sz="1400" dirty="0" err="1"/>
              <a:t>ogni</a:t>
            </a:r>
            <a:r>
              <a:rPr lang="en-US" sz="1400" dirty="0"/>
              <a:t> </a:t>
            </a:r>
            <a:r>
              <a:rPr lang="en-US" sz="1400" dirty="0" err="1"/>
              <a:t>singolo</a:t>
            </a:r>
            <a:r>
              <a:rPr lang="en-US" sz="1400" dirty="0"/>
              <a:t> </a:t>
            </a:r>
            <a:r>
              <a:rPr lang="en-US" sz="1400" dirty="0" err="1"/>
              <a:t>apprendimento</a:t>
            </a:r>
            <a:r>
              <a:rPr lang="en-US" sz="1400" dirty="0"/>
              <a:t>;</a:t>
            </a:r>
            <a:endParaRPr lang="it-IT" sz="1400" dirty="0"/>
          </a:p>
          <a:p>
            <a:pPr marL="285725" indent="-285725">
              <a:buFont typeface="Arial"/>
              <a:buChar char="•"/>
            </a:pPr>
            <a:r>
              <a:rPr lang="en-US" sz="1400" dirty="0" err="1"/>
              <a:t>evitare</a:t>
            </a:r>
            <a:r>
              <a:rPr lang="en-US" sz="1400" dirty="0"/>
              <a:t> la </a:t>
            </a:r>
            <a:r>
              <a:rPr lang="en-US" sz="1400" dirty="0" err="1"/>
              <a:t>ricorsività</a:t>
            </a:r>
            <a:r>
              <a:rPr lang="en-US" sz="1400" dirty="0"/>
              <a:t> e la </a:t>
            </a:r>
            <a:r>
              <a:rPr lang="en-US" sz="1400" dirty="0" err="1"/>
              <a:t>monotonia</a:t>
            </a:r>
            <a:r>
              <a:rPr lang="en-US" sz="1400" dirty="0"/>
              <a:t> </a:t>
            </a:r>
            <a:r>
              <a:rPr lang="en-US" sz="1400" dirty="0" err="1"/>
              <a:t>delle</a:t>
            </a:r>
            <a:r>
              <a:rPr lang="en-US" sz="1400" dirty="0"/>
              <a:t> </a:t>
            </a:r>
            <a:r>
              <a:rPr lang="en-US" sz="1400" dirty="0" err="1"/>
              <a:t>tecniche</a:t>
            </a:r>
            <a:r>
              <a:rPr lang="en-US" sz="1400" dirty="0"/>
              <a:t> </a:t>
            </a:r>
            <a:r>
              <a:rPr lang="en-US" sz="1400" dirty="0" err="1"/>
              <a:t>didattiche</a:t>
            </a:r>
            <a:r>
              <a:rPr lang="en-US" sz="1400" dirty="0"/>
              <a:t> </a:t>
            </a:r>
            <a:r>
              <a:rPr lang="en-US" sz="1400" dirty="0" err="1"/>
              <a:t>utilizzate</a:t>
            </a:r>
            <a:r>
              <a:rPr lang="en-US" sz="1400" dirty="0"/>
              <a:t> in </a:t>
            </a:r>
            <a:r>
              <a:rPr lang="en-US" sz="1400" dirty="0" err="1"/>
              <a:t>classe</a:t>
            </a:r>
            <a:r>
              <a:rPr lang="en-US" sz="1400" dirty="0"/>
              <a:t>: </a:t>
            </a:r>
            <a:r>
              <a:rPr lang="en-US" sz="1400" dirty="0" err="1"/>
              <a:t>si</a:t>
            </a:r>
            <a:r>
              <a:rPr lang="en-US" sz="1400" dirty="0"/>
              <a:t> </a:t>
            </a:r>
            <a:r>
              <a:rPr lang="en-US" sz="1400" dirty="0" err="1"/>
              <a:t>instaurano</a:t>
            </a:r>
            <a:endParaRPr lang="it-IT" sz="1400" dirty="0"/>
          </a:p>
          <a:p>
            <a:r>
              <a:rPr lang="en-US" sz="1400" dirty="0" err="1"/>
              <a:t>stereotipie</a:t>
            </a:r>
            <a:r>
              <a:rPr lang="en-US" sz="1400" dirty="0"/>
              <a:t> </a:t>
            </a:r>
            <a:r>
              <a:rPr lang="en-US" sz="1400" dirty="0" err="1"/>
              <a:t>strutturali</a:t>
            </a:r>
            <a:r>
              <a:rPr lang="en-US" sz="1400" dirty="0"/>
              <a:t> </a:t>
            </a:r>
            <a:r>
              <a:rPr lang="en-US" sz="1400" dirty="0" err="1"/>
              <a:t>che</a:t>
            </a:r>
            <a:r>
              <a:rPr lang="en-US" sz="1400" dirty="0"/>
              <a:t> </a:t>
            </a:r>
            <a:r>
              <a:rPr lang="en-US" sz="1400" dirty="0" err="1"/>
              <a:t>limitano</a:t>
            </a:r>
            <a:r>
              <a:rPr lang="en-US" sz="1400" dirty="0"/>
              <a:t> la </a:t>
            </a:r>
            <a:r>
              <a:rPr lang="en-US" sz="1400" dirty="0" err="1"/>
              <a:t>creatività</a:t>
            </a:r>
            <a:r>
              <a:rPr lang="en-US" sz="1400" dirty="0"/>
              <a:t> </a:t>
            </a:r>
            <a:r>
              <a:rPr lang="en-US" sz="1400" dirty="0" err="1"/>
              <a:t>dello</a:t>
            </a:r>
            <a:r>
              <a:rPr lang="en-US" sz="1400" dirty="0"/>
              <a:t> </a:t>
            </a:r>
            <a:r>
              <a:rPr lang="en-US" sz="1400" dirty="0" err="1"/>
              <a:t>studente</a:t>
            </a:r>
            <a:r>
              <a:rPr lang="en-US" sz="1400" dirty="0"/>
              <a:t> </a:t>
            </a:r>
            <a:r>
              <a:rPr lang="en-US" sz="1400" dirty="0" err="1"/>
              <a:t>nelle</a:t>
            </a:r>
            <a:r>
              <a:rPr lang="en-US" sz="1400" dirty="0"/>
              <a:t> </a:t>
            </a:r>
            <a:r>
              <a:rPr lang="en-US" sz="1400" dirty="0" err="1"/>
              <a:t>quotidiane</a:t>
            </a:r>
            <a:r>
              <a:rPr lang="en-US" sz="1400" dirty="0"/>
              <a:t> </a:t>
            </a:r>
            <a:r>
              <a:rPr lang="en-US" sz="1400" dirty="0" err="1"/>
              <a:t>situazioni</a:t>
            </a:r>
            <a:r>
              <a:rPr lang="en-US" sz="1400" dirty="0"/>
              <a:t> di problem solving.</a:t>
            </a:r>
            <a:endParaRPr lang="it-IT" sz="1400" dirty="0"/>
          </a:p>
          <a:p>
            <a:endParaRPr lang="it-IT" sz="1400" b="1" dirty="0">
              <a:solidFill>
                <a:srgbClr val="FF0000"/>
              </a:solidFill>
            </a:endParaRPr>
          </a:p>
          <a:p>
            <a:r>
              <a:rPr lang="en-US" sz="1400" dirty="0"/>
              <a:t> </a:t>
            </a:r>
            <a:endParaRPr lang="it-IT" sz="1400" dirty="0"/>
          </a:p>
          <a:p>
            <a:endParaRPr lang="it-IT" sz="1400" dirty="0"/>
          </a:p>
        </p:txBody>
      </p:sp>
      <p:sp>
        <p:nvSpPr>
          <p:cNvPr id="2" name="CasellaDiTesto 1"/>
          <p:cNvSpPr txBox="1"/>
          <p:nvPr/>
        </p:nvSpPr>
        <p:spPr>
          <a:xfrm>
            <a:off x="5727700" y="6219825"/>
            <a:ext cx="3962400" cy="646331"/>
          </a:xfrm>
          <a:prstGeom prst="rect">
            <a:avLst/>
          </a:prstGeom>
          <a:noFill/>
        </p:spPr>
        <p:txBody>
          <a:bodyPr wrap="square" rtlCol="0">
            <a:spAutoFit/>
          </a:bodyPr>
          <a:lstStyle/>
          <a:p>
            <a:pPr marR="77463" algn="ctr"/>
            <a:r>
              <a:rPr lang="it-IT" b="1" spc="-10" dirty="0">
                <a:latin typeface="Calibri"/>
                <a:cs typeface="Calibri"/>
              </a:rPr>
              <a:t>FS Area della Valutazione</a:t>
            </a:r>
          </a:p>
          <a:p>
            <a:pPr marR="77463" algn="ctr"/>
            <a:r>
              <a:rPr lang="it-IT" b="1" spc="-10" dirty="0">
                <a:latin typeface="Calibri"/>
                <a:cs typeface="Calibri"/>
              </a:rPr>
              <a:t>Prof.ssa Elisabetta Moccia</a:t>
            </a:r>
            <a:endParaRPr lang="it-IT"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22301" y="581025"/>
            <a:ext cx="9372600" cy="6186302"/>
          </a:xfrm>
          <a:prstGeom prst="rect">
            <a:avLst/>
          </a:prstGeom>
        </p:spPr>
        <p:txBody>
          <a:bodyPr wrap="square" lIns="91432" tIns="45716" rIns="91432" bIns="45716">
            <a:spAutoFit/>
          </a:bodyPr>
          <a:lstStyle/>
          <a:p>
            <a:endParaRPr lang="it-IT" dirty="0"/>
          </a:p>
          <a:p>
            <a:endParaRPr lang="it-IT" dirty="0" smtClean="0"/>
          </a:p>
          <a:p>
            <a:r>
              <a:rPr lang="it-IT" dirty="0" smtClean="0">
                <a:solidFill>
                  <a:srgbClr val="FF0000"/>
                </a:solidFill>
                <a:latin typeface="Calibri"/>
                <a:cs typeface="Calibri"/>
              </a:rPr>
              <a:t>Le novità per la restituzione 2017</a:t>
            </a:r>
          </a:p>
          <a:p>
            <a:r>
              <a:rPr lang="it-IT" dirty="0" smtClean="0">
                <a:latin typeface="Calibri"/>
                <a:cs typeface="Calibri"/>
              </a:rPr>
              <a:t>Alcune novità :</a:t>
            </a:r>
          </a:p>
          <a:p>
            <a:r>
              <a:rPr lang="it-IT" dirty="0" smtClean="0">
                <a:latin typeface="Calibri"/>
                <a:cs typeface="Calibri"/>
              </a:rPr>
              <a:t>1.	L'accesso unificato contenente la visualizzazione fino a tre anni di restituzioni dati.</a:t>
            </a:r>
          </a:p>
          <a:p>
            <a:r>
              <a:rPr lang="it-IT" dirty="0" smtClean="0">
                <a:latin typeface="Calibri"/>
                <a:cs typeface="Calibri"/>
              </a:rPr>
              <a:t>2.	Le tavole con i punteggi a distanza, ovvero per la Scuola Primaria il Punteggio conseguito nelle prove di V primaria del 2017 dalle classi II e il punteggio conseguito nelle prove di III Secondaria di I grado del 2017 dalle classi V, così come erano formate nel 2013. Per la Scuola Secondaria di I grado il Punteggio conseguito nelle prove di II secondaria di II grado del 2017 dalle classi III così come erano formate nel 2014. In questo modo è possibile osservare l’evoluzione degli esiti nel corso di tre anni, dal 2013 al 2017, ossia nel passaggio dalla II alla V primaria.</a:t>
            </a:r>
          </a:p>
          <a:p>
            <a:r>
              <a:rPr lang="it-IT" dirty="0" smtClean="0">
                <a:latin typeface="Calibri"/>
                <a:cs typeface="Calibri"/>
              </a:rPr>
              <a:t>3.	La misura di valore aggiunto della scuola, ossia una misura dell’effetto scuola al netto dell’incidenza di fattori esogeni sui quali la scuola non può agire (ad es. il contesto sociale, la preparazione pregressa degli allievi, ecc.).</a:t>
            </a:r>
          </a:p>
          <a:p>
            <a:r>
              <a:rPr lang="it-IT" dirty="0" smtClean="0">
                <a:latin typeface="Calibri"/>
                <a:cs typeface="Calibri"/>
              </a:rPr>
              <a:t>4.	La percentuale di partecipazione alle singole prove.</a:t>
            </a:r>
          </a:p>
          <a:p>
            <a:r>
              <a:rPr lang="it-IT" dirty="0" smtClean="0">
                <a:latin typeface="Calibri"/>
                <a:cs typeface="Calibri"/>
              </a:rPr>
              <a:t>5.	La percentuale di copertura del background socio economico culturale.</a:t>
            </a:r>
          </a:p>
          <a:p>
            <a:r>
              <a:rPr lang="it-IT" dirty="0" smtClean="0">
                <a:latin typeface="Calibri"/>
                <a:cs typeface="Calibri"/>
              </a:rPr>
              <a:t>6.	Il tutorial aggiornato.</a:t>
            </a:r>
          </a:p>
          <a:p>
            <a:endParaRPr lang="it-IT" dirty="0" smtClean="0">
              <a:latin typeface="Calibri"/>
              <a:cs typeface="Calibri"/>
            </a:endParaRPr>
          </a:p>
          <a:p>
            <a:endParaRPr lang="it-IT" dirty="0" smtClean="0">
              <a:latin typeface="Calibri"/>
              <a:cs typeface="Calibri"/>
            </a:endParaRPr>
          </a:p>
          <a:p>
            <a:r>
              <a:rPr lang="it-IT" dirty="0" smtClean="0">
                <a:latin typeface="Calibri"/>
                <a:cs typeface="Calibri"/>
              </a:rPr>
              <a:t>La presente relazione parte da un’analisi dei dati restituiti dall’INVALSI, che in questa sede sono stati considerati come informazioni complessive sui risultati dell’Istituto visto come entità unica ed unitaria.</a:t>
            </a:r>
            <a:endParaRPr lang="it-IT" dirty="0">
              <a:latin typeface="Calibri"/>
              <a:cs typeface="Calibri"/>
            </a:endParaRPr>
          </a:p>
        </p:txBody>
      </p:sp>
    </p:spTree>
    <p:extLst>
      <p:ext uri="{BB962C8B-B14F-4D97-AF65-F5344CB8AC3E}">
        <p14:creationId xmlns:p14="http://schemas.microsoft.com/office/powerpoint/2010/main" val="31651434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9901" y="1571625"/>
            <a:ext cx="9829800" cy="3046980"/>
          </a:xfrm>
          <a:prstGeom prst="rect">
            <a:avLst/>
          </a:prstGeom>
        </p:spPr>
        <p:txBody>
          <a:bodyPr wrap="square" lIns="91432" tIns="45716" rIns="91432" bIns="45716">
            <a:spAutoFit/>
          </a:bodyPr>
          <a:lstStyle/>
          <a:p>
            <a:r>
              <a:rPr lang="it-IT" sz="1600" dirty="0" smtClean="0">
                <a:solidFill>
                  <a:srgbClr val="FF0000"/>
                </a:solidFill>
              </a:rPr>
              <a:t>I dati restituiti dall'INVALSI riguardano fondamentalmente tre aspetti:</a:t>
            </a:r>
          </a:p>
          <a:p>
            <a:endParaRPr lang="it-IT" sz="1600" dirty="0" smtClean="0"/>
          </a:p>
          <a:p>
            <a:r>
              <a:rPr lang="it-IT" sz="1600" dirty="0" smtClean="0"/>
              <a:t>1.	L'andamento complessivo dei livelli di apprendimento degli studenti della scuola rispetto alla media dell'Italia, dell'area geografica e della regione di appartenenza (per tutti i livelli scolastici interessati dalle prove) e rispetto a scuole simili per condizioni socio-economiche degli alunni (per la V primaria e la II secondaria di II grado).</a:t>
            </a:r>
          </a:p>
          <a:p>
            <a:r>
              <a:rPr lang="it-IT" sz="1600" dirty="0" smtClean="0"/>
              <a:t>2.	L'andamento delle singole classi nelle prove di Italiano e di Matematica nel loro complesso.</a:t>
            </a:r>
          </a:p>
          <a:p>
            <a:r>
              <a:rPr lang="it-IT" sz="1600" dirty="0" smtClean="0"/>
              <a:t>3.	L'andamento della singola classe e del singolo studente analizzato nel dettaglio di ogni singola prova.</a:t>
            </a:r>
          </a:p>
          <a:p>
            <a:r>
              <a:rPr lang="it-IT" sz="1600" dirty="0" smtClean="0"/>
              <a:t>La lettura e l'interpretazione delle tavole e dei grafici restituiti possono essere, quindi, sia un utile strumento di diagnosi per migliorare l'offerta formativa all'interno della scuola, sia un mezzo per individuare aree di eccellenza e aree di criticità al fine di potenziare e migliorare l'azione didattica.</a:t>
            </a:r>
          </a:p>
        </p:txBody>
      </p:sp>
    </p:spTree>
    <p:extLst>
      <p:ext uri="{BB962C8B-B14F-4D97-AF65-F5344CB8AC3E}">
        <p14:creationId xmlns:p14="http://schemas.microsoft.com/office/powerpoint/2010/main" val="31906856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3215033584"/>
              </p:ext>
            </p:extLst>
          </p:nvPr>
        </p:nvGraphicFramePr>
        <p:xfrm>
          <a:off x="850900" y="885825"/>
          <a:ext cx="8083114" cy="2082690"/>
        </p:xfrm>
        <a:graphic>
          <a:graphicData uri="http://schemas.openxmlformats.org/drawingml/2006/table">
            <a:tbl>
              <a:tblPr firstRow="1" bandRow="1">
                <a:tableStyleId>{2D5ABB26-0587-4C30-8999-92F81FD0307C}</a:tableStyleId>
              </a:tblPr>
              <a:tblGrid>
                <a:gridCol w="1066800"/>
                <a:gridCol w="1124162"/>
                <a:gridCol w="1197588"/>
                <a:gridCol w="1296179"/>
                <a:gridCol w="649271"/>
                <a:gridCol w="435548"/>
                <a:gridCol w="528335"/>
                <a:gridCol w="1119991"/>
                <a:gridCol w="665240"/>
              </a:tblGrid>
              <a:tr h="338734">
                <a:tc gridSpan="9">
                  <a:txBody>
                    <a:bodyPr/>
                    <a:lstStyle/>
                    <a:p>
                      <a:pPr marL="6985" algn="ctr">
                        <a:lnSpc>
                          <a:spcPct val="100000"/>
                        </a:lnSpc>
                      </a:pPr>
                      <a:r>
                        <a:rPr sz="1200" b="1" spc="-5" dirty="0">
                          <a:latin typeface="Calibri"/>
                          <a:cs typeface="Calibri"/>
                        </a:rPr>
                        <a:t>I</a:t>
                      </a:r>
                      <a:r>
                        <a:rPr sz="1200" b="1" spc="20" dirty="0">
                          <a:latin typeface="Calibri"/>
                          <a:cs typeface="Calibri"/>
                        </a:rPr>
                        <a:t>s</a:t>
                      </a:r>
                      <a:r>
                        <a:rPr sz="1200" b="1" spc="25" dirty="0">
                          <a:latin typeface="Calibri"/>
                          <a:cs typeface="Calibri"/>
                        </a:rPr>
                        <a:t>t</a:t>
                      </a:r>
                      <a:r>
                        <a:rPr sz="1200" b="1" spc="15" dirty="0">
                          <a:latin typeface="Calibri"/>
                          <a:cs typeface="Calibri"/>
                        </a:rPr>
                        <a:t>i</a:t>
                      </a:r>
                      <a:r>
                        <a:rPr sz="1200" b="1" spc="25" dirty="0">
                          <a:latin typeface="Calibri"/>
                          <a:cs typeface="Calibri"/>
                        </a:rPr>
                        <a:t>t</a:t>
                      </a:r>
                      <a:r>
                        <a:rPr sz="1200" b="1" spc="-15" dirty="0">
                          <a:latin typeface="Calibri"/>
                          <a:cs typeface="Calibri"/>
                        </a:rPr>
                        <a:t>u</a:t>
                      </a:r>
                      <a:r>
                        <a:rPr sz="1200" b="1" spc="25" dirty="0">
                          <a:latin typeface="Calibri"/>
                          <a:cs typeface="Calibri"/>
                        </a:rPr>
                        <a:t>zi</a:t>
                      </a:r>
                      <a:r>
                        <a:rPr sz="1200" b="1" spc="-20" dirty="0">
                          <a:latin typeface="Calibri"/>
                          <a:cs typeface="Calibri"/>
                        </a:rPr>
                        <a:t>o</a:t>
                      </a:r>
                      <a:r>
                        <a:rPr sz="1200" b="1" spc="-15" dirty="0">
                          <a:latin typeface="Calibri"/>
                          <a:cs typeface="Calibri"/>
                        </a:rPr>
                        <a:t>n</a:t>
                      </a:r>
                      <a:r>
                        <a:rPr sz="1200" b="1" dirty="0">
                          <a:latin typeface="Calibri"/>
                          <a:cs typeface="Calibri"/>
                        </a:rPr>
                        <a:t>e</a:t>
                      </a:r>
                      <a:r>
                        <a:rPr sz="1200" b="1" spc="10" dirty="0">
                          <a:latin typeface="Calibri"/>
                          <a:cs typeface="Calibri"/>
                        </a:rPr>
                        <a:t> </a:t>
                      </a:r>
                      <a:r>
                        <a:rPr sz="1200" b="1" spc="20" dirty="0">
                          <a:latin typeface="Calibri"/>
                          <a:cs typeface="Calibri"/>
                        </a:rPr>
                        <a:t>s</a:t>
                      </a:r>
                      <a:r>
                        <a:rPr sz="1200" b="1" spc="5" dirty="0">
                          <a:latin typeface="Calibri"/>
                          <a:cs typeface="Calibri"/>
                        </a:rPr>
                        <a:t>c</a:t>
                      </a:r>
                      <a:r>
                        <a:rPr sz="1200" b="1" spc="-15" dirty="0">
                          <a:latin typeface="Calibri"/>
                          <a:cs typeface="Calibri"/>
                        </a:rPr>
                        <a:t>o</a:t>
                      </a:r>
                      <a:r>
                        <a:rPr sz="1200" b="1" spc="15" dirty="0">
                          <a:latin typeface="Calibri"/>
                          <a:cs typeface="Calibri"/>
                        </a:rPr>
                        <a:t>l</a:t>
                      </a:r>
                      <a:r>
                        <a:rPr sz="1200" b="1" spc="-25" dirty="0">
                          <a:latin typeface="Calibri"/>
                          <a:cs typeface="Calibri"/>
                        </a:rPr>
                        <a:t>a</a:t>
                      </a:r>
                      <a:r>
                        <a:rPr sz="1200" b="1" spc="30" dirty="0">
                          <a:latin typeface="Calibri"/>
                          <a:cs typeface="Calibri"/>
                        </a:rPr>
                        <a:t>s</a:t>
                      </a:r>
                      <a:r>
                        <a:rPr sz="1200" b="1" spc="20" dirty="0">
                          <a:latin typeface="Calibri"/>
                          <a:cs typeface="Calibri"/>
                        </a:rPr>
                        <a:t>ti</a:t>
                      </a:r>
                      <a:r>
                        <a:rPr sz="1200" b="1" dirty="0">
                          <a:latin typeface="Calibri"/>
                          <a:cs typeface="Calibri"/>
                        </a:rPr>
                        <a:t>ca</a:t>
                      </a:r>
                      <a:r>
                        <a:rPr sz="1200" b="1" spc="-45" dirty="0">
                          <a:latin typeface="Calibri"/>
                          <a:cs typeface="Calibri"/>
                        </a:rPr>
                        <a:t> </a:t>
                      </a:r>
                      <a:r>
                        <a:rPr sz="1200" b="1" spc="-15" dirty="0">
                          <a:latin typeface="Calibri"/>
                          <a:cs typeface="Calibri"/>
                        </a:rPr>
                        <a:t>n</a:t>
                      </a:r>
                      <a:r>
                        <a:rPr sz="1200" b="1" spc="25" dirty="0">
                          <a:latin typeface="Calibri"/>
                          <a:cs typeface="Calibri"/>
                        </a:rPr>
                        <a:t>e</a:t>
                      </a:r>
                      <a:r>
                        <a:rPr sz="1200" b="1" dirty="0">
                          <a:latin typeface="Calibri"/>
                          <a:cs typeface="Calibri"/>
                        </a:rPr>
                        <a:t>l</a:t>
                      </a:r>
                      <a:r>
                        <a:rPr sz="1200" b="1" spc="5" dirty="0">
                          <a:latin typeface="Calibri"/>
                          <a:cs typeface="Calibri"/>
                        </a:rPr>
                        <a:t> </a:t>
                      </a:r>
                      <a:r>
                        <a:rPr sz="1200" b="1" spc="20" dirty="0">
                          <a:latin typeface="Calibri"/>
                          <a:cs typeface="Calibri"/>
                        </a:rPr>
                        <a:t>s</a:t>
                      </a:r>
                      <a:r>
                        <a:rPr sz="1200" b="1" spc="-15" dirty="0">
                          <a:latin typeface="Calibri"/>
                          <a:cs typeface="Calibri"/>
                        </a:rPr>
                        <a:t>u</a:t>
                      </a:r>
                      <a:r>
                        <a:rPr sz="1200" b="1" dirty="0">
                          <a:latin typeface="Calibri"/>
                          <a:cs typeface="Calibri"/>
                        </a:rPr>
                        <a:t>o</a:t>
                      </a:r>
                      <a:r>
                        <a:rPr sz="1200" b="1" spc="-30" dirty="0">
                          <a:latin typeface="Calibri"/>
                          <a:cs typeface="Calibri"/>
                        </a:rPr>
                        <a:t> </a:t>
                      </a:r>
                      <a:r>
                        <a:rPr sz="1200" b="1" dirty="0">
                          <a:latin typeface="Calibri"/>
                          <a:cs typeface="Calibri"/>
                        </a:rPr>
                        <a:t>c</a:t>
                      </a:r>
                      <a:r>
                        <a:rPr sz="1200" b="1" spc="-15" dirty="0">
                          <a:latin typeface="Calibri"/>
                          <a:cs typeface="Calibri"/>
                        </a:rPr>
                        <a:t>o</a:t>
                      </a:r>
                      <a:r>
                        <a:rPr sz="1200" b="1" spc="-35" dirty="0">
                          <a:latin typeface="Calibri"/>
                          <a:cs typeface="Calibri"/>
                        </a:rPr>
                        <a:t>m</a:t>
                      </a:r>
                      <a:r>
                        <a:rPr sz="1200" b="1" spc="-15" dirty="0">
                          <a:latin typeface="Calibri"/>
                          <a:cs typeface="Calibri"/>
                        </a:rPr>
                        <a:t>p</a:t>
                      </a:r>
                      <a:r>
                        <a:rPr sz="1200" b="1" spc="15" dirty="0">
                          <a:latin typeface="Calibri"/>
                          <a:cs typeface="Calibri"/>
                        </a:rPr>
                        <a:t>l</a:t>
                      </a:r>
                      <a:r>
                        <a:rPr sz="1200" b="1" spc="25" dirty="0">
                          <a:latin typeface="Calibri"/>
                          <a:cs typeface="Calibri"/>
                        </a:rPr>
                        <a:t>e</a:t>
                      </a:r>
                      <a:r>
                        <a:rPr sz="1200" b="1" spc="30" dirty="0">
                          <a:latin typeface="Calibri"/>
                          <a:cs typeface="Calibri"/>
                        </a:rPr>
                        <a:t>s</a:t>
                      </a:r>
                      <a:r>
                        <a:rPr sz="1200" b="1" spc="20" dirty="0">
                          <a:latin typeface="Calibri"/>
                          <a:cs typeface="Calibri"/>
                        </a:rPr>
                        <a:t>s</a:t>
                      </a:r>
                      <a:r>
                        <a:rPr sz="1200" b="1" dirty="0">
                          <a:latin typeface="Calibri"/>
                          <a:cs typeface="Calibri"/>
                        </a:rPr>
                        <a:t>o</a:t>
                      </a:r>
                      <a:endParaRPr sz="1200" dirty="0">
                        <a:latin typeface="Calibri"/>
                        <a:cs typeface="Calibri"/>
                      </a:endParaRPr>
                    </a:p>
                  </a:txBody>
                  <a:tcPr marL="0" marR="0" marT="0" marB="0">
                    <a:lnL w="9397">
                      <a:solidFill>
                        <a:srgbClr val="0070C0"/>
                      </a:solidFill>
                      <a:prstDash val="solid"/>
                    </a:lnL>
                    <a:lnR w="10147">
                      <a:solidFill>
                        <a:srgbClr val="0070C0"/>
                      </a:solidFill>
                      <a:prstDash val="solid"/>
                    </a:lnR>
                    <a:lnT w="8889">
                      <a:solidFill>
                        <a:srgbClr val="0070C0"/>
                      </a:solidFill>
                      <a:prstDash val="solid"/>
                    </a:lnT>
                    <a:lnB w="17525">
                      <a:solidFill>
                        <a:srgbClr val="0070C0"/>
                      </a:solidFill>
                      <a:prstDash val="solid"/>
                    </a:lnB>
                    <a:solidFill>
                      <a:srgbClr val="DDEBF7"/>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956666">
                <a:tc>
                  <a:txBody>
                    <a:bodyPr/>
                    <a:lstStyle/>
                    <a:p>
                      <a:pPr marL="137795">
                        <a:lnSpc>
                          <a:spcPct val="100000"/>
                        </a:lnSpc>
                      </a:pPr>
                      <a:r>
                        <a:rPr sz="1200" b="1" spc="-5" dirty="0">
                          <a:latin typeface="Calibri"/>
                          <a:cs typeface="Calibri"/>
                        </a:rPr>
                        <a:t>C</a:t>
                      </a:r>
                      <a:r>
                        <a:rPr sz="1200" b="1" spc="15" dirty="0">
                          <a:latin typeface="Calibri"/>
                          <a:cs typeface="Calibri"/>
                        </a:rPr>
                        <a:t>l</a:t>
                      </a:r>
                      <a:r>
                        <a:rPr sz="1200" b="1" spc="-25" dirty="0">
                          <a:latin typeface="Calibri"/>
                          <a:cs typeface="Calibri"/>
                        </a:rPr>
                        <a:t>a</a:t>
                      </a:r>
                      <a:r>
                        <a:rPr sz="1200" b="1" spc="30" dirty="0">
                          <a:latin typeface="Calibri"/>
                          <a:cs typeface="Calibri"/>
                        </a:rPr>
                        <a:t>s</a:t>
                      </a:r>
                      <a:r>
                        <a:rPr sz="1200" b="1" spc="25" dirty="0">
                          <a:latin typeface="Calibri"/>
                          <a:cs typeface="Calibri"/>
                        </a:rPr>
                        <a:t>si</a:t>
                      </a:r>
                      <a:r>
                        <a:rPr sz="1200" b="1" spc="-15" dirty="0">
                          <a:latin typeface="Calibri"/>
                          <a:cs typeface="Calibri"/>
                        </a:rPr>
                        <a:t>/</a:t>
                      </a:r>
                      <a:r>
                        <a:rPr sz="1200" b="1" dirty="0">
                          <a:latin typeface="Calibri"/>
                          <a:cs typeface="Calibri"/>
                        </a:rPr>
                        <a:t>I</a:t>
                      </a:r>
                      <a:r>
                        <a:rPr sz="1200" b="1" spc="25" dirty="0">
                          <a:latin typeface="Calibri"/>
                          <a:cs typeface="Calibri"/>
                        </a:rPr>
                        <a:t>stit</a:t>
                      </a:r>
                      <a:r>
                        <a:rPr sz="1200" b="1" spc="-10" dirty="0">
                          <a:latin typeface="Calibri"/>
                          <a:cs typeface="Calibri"/>
                        </a:rPr>
                        <a:t>u</a:t>
                      </a:r>
                      <a:r>
                        <a:rPr sz="1200" b="1" spc="25" dirty="0">
                          <a:latin typeface="Calibri"/>
                          <a:cs typeface="Calibri"/>
                        </a:rPr>
                        <a:t>t</a:t>
                      </a:r>
                      <a:r>
                        <a:rPr sz="1200" b="1" dirty="0">
                          <a:latin typeface="Calibri"/>
                          <a:cs typeface="Calibri"/>
                        </a:rPr>
                        <a:t>o</a:t>
                      </a:r>
                      <a:endParaRPr sz="1200">
                        <a:latin typeface="Calibri"/>
                        <a:cs typeface="Calibri"/>
                      </a:endParaRPr>
                    </a:p>
                  </a:txBody>
                  <a:tcPr marL="0" marR="0" marT="0" marB="0">
                    <a:lnL w="9397">
                      <a:solidFill>
                        <a:srgbClr val="0070C0"/>
                      </a:solidFill>
                      <a:prstDash val="solid"/>
                    </a:lnL>
                    <a:lnR w="9651">
                      <a:solidFill>
                        <a:srgbClr val="0070C0"/>
                      </a:solidFill>
                      <a:prstDash val="solid"/>
                    </a:lnR>
                    <a:lnT w="17525">
                      <a:solidFill>
                        <a:srgbClr val="0070C0"/>
                      </a:solidFill>
                      <a:prstDash val="solid"/>
                    </a:lnT>
                    <a:lnB w="8890">
                      <a:solidFill>
                        <a:srgbClr val="0070C0"/>
                      </a:solidFill>
                      <a:prstDash val="solid"/>
                    </a:lnB>
                    <a:solidFill>
                      <a:srgbClr val="DDEBF7"/>
                    </a:solidFill>
                  </a:tcPr>
                </a:tc>
                <a:tc>
                  <a:txBody>
                    <a:bodyPr/>
                    <a:lstStyle/>
                    <a:p>
                      <a:pPr marL="137795" marR="130175" algn="ctr">
                        <a:lnSpc>
                          <a:spcPct val="112599"/>
                        </a:lnSpc>
                      </a:pPr>
                      <a:r>
                        <a:rPr sz="1000" spc="-55" dirty="0">
                          <a:latin typeface="Calibri"/>
                          <a:cs typeface="Calibri"/>
                        </a:rPr>
                        <a:t>M</a:t>
                      </a:r>
                      <a:r>
                        <a:rPr sz="1000" spc="35" dirty="0">
                          <a:latin typeface="Calibri"/>
                          <a:cs typeface="Calibri"/>
                        </a:rPr>
                        <a:t>e</a:t>
                      </a:r>
                      <a:r>
                        <a:rPr sz="1000" dirty="0">
                          <a:latin typeface="Calibri"/>
                          <a:cs typeface="Calibri"/>
                        </a:rPr>
                        <a:t>d</a:t>
                      </a:r>
                      <a:r>
                        <a:rPr sz="1000" spc="35" dirty="0">
                          <a:latin typeface="Calibri"/>
                          <a:cs typeface="Calibri"/>
                        </a:rPr>
                        <a:t>i</a:t>
                      </a:r>
                      <a:r>
                        <a:rPr sz="1000" dirty="0">
                          <a:latin typeface="Calibri"/>
                          <a:cs typeface="Calibri"/>
                        </a:rPr>
                        <a:t>a</a:t>
                      </a:r>
                      <a:r>
                        <a:rPr sz="1000" spc="-35" dirty="0">
                          <a:latin typeface="Calibri"/>
                          <a:cs typeface="Calibri"/>
                        </a:rPr>
                        <a:t> </a:t>
                      </a:r>
                      <a:r>
                        <a:rPr sz="1000" dirty="0">
                          <a:latin typeface="Calibri"/>
                          <a:cs typeface="Calibri"/>
                        </a:rPr>
                        <a:t>d</a:t>
                      </a:r>
                      <a:r>
                        <a:rPr sz="1000" spc="30" dirty="0">
                          <a:latin typeface="Calibri"/>
                          <a:cs typeface="Calibri"/>
                        </a:rPr>
                        <a:t>e</a:t>
                      </a:r>
                      <a:r>
                        <a:rPr sz="1000" dirty="0">
                          <a:latin typeface="Calibri"/>
                          <a:cs typeface="Calibri"/>
                        </a:rPr>
                        <a:t>l</a:t>
                      </a:r>
                      <a:r>
                        <a:rPr sz="1000" spc="10" dirty="0">
                          <a:latin typeface="Calibri"/>
                          <a:cs typeface="Calibri"/>
                        </a:rPr>
                        <a:t> p</a:t>
                      </a:r>
                      <a:r>
                        <a:rPr sz="1000" dirty="0">
                          <a:latin typeface="Calibri"/>
                          <a:cs typeface="Calibri"/>
                        </a:rPr>
                        <a:t>u</a:t>
                      </a:r>
                      <a:r>
                        <a:rPr sz="1000" spc="10" dirty="0">
                          <a:latin typeface="Calibri"/>
                          <a:cs typeface="Calibri"/>
                        </a:rPr>
                        <a:t>n</a:t>
                      </a:r>
                      <a:r>
                        <a:rPr sz="1000" spc="-5" dirty="0">
                          <a:latin typeface="Calibri"/>
                          <a:cs typeface="Calibri"/>
                        </a:rPr>
                        <a:t>t</a:t>
                      </a:r>
                      <a:r>
                        <a:rPr sz="1000" spc="30" dirty="0">
                          <a:latin typeface="Calibri"/>
                          <a:cs typeface="Calibri"/>
                        </a:rPr>
                        <a:t>e</a:t>
                      </a:r>
                      <a:r>
                        <a:rPr sz="1000" spc="-5" dirty="0">
                          <a:latin typeface="Calibri"/>
                          <a:cs typeface="Calibri"/>
                        </a:rPr>
                        <a:t>gg</a:t>
                      </a:r>
                      <a:r>
                        <a:rPr sz="1000" spc="35" dirty="0">
                          <a:latin typeface="Calibri"/>
                          <a:cs typeface="Calibri"/>
                        </a:rPr>
                        <a:t>i</a:t>
                      </a:r>
                      <a:r>
                        <a:rPr sz="1000" dirty="0">
                          <a:latin typeface="Calibri"/>
                          <a:cs typeface="Calibri"/>
                        </a:rPr>
                        <a:t>o </a:t>
                      </a:r>
                      <a:r>
                        <a:rPr sz="1000" spc="10" dirty="0">
                          <a:latin typeface="Calibri"/>
                          <a:cs typeface="Calibri"/>
                        </a:rPr>
                        <a:t>p</a:t>
                      </a:r>
                      <a:r>
                        <a:rPr sz="1000" spc="30" dirty="0">
                          <a:latin typeface="Calibri"/>
                          <a:cs typeface="Calibri"/>
                        </a:rPr>
                        <a:t>e</a:t>
                      </a:r>
                      <a:r>
                        <a:rPr sz="1000" spc="-15" dirty="0">
                          <a:latin typeface="Calibri"/>
                          <a:cs typeface="Calibri"/>
                        </a:rPr>
                        <a:t>r</a:t>
                      </a:r>
                      <a:r>
                        <a:rPr sz="1000" spc="-25" dirty="0">
                          <a:latin typeface="Calibri"/>
                          <a:cs typeface="Calibri"/>
                        </a:rPr>
                        <a:t>c</a:t>
                      </a:r>
                      <a:r>
                        <a:rPr sz="1000" spc="30" dirty="0">
                          <a:latin typeface="Calibri"/>
                          <a:cs typeface="Calibri"/>
                        </a:rPr>
                        <a:t>e</a:t>
                      </a:r>
                      <a:r>
                        <a:rPr sz="1000" spc="10" dirty="0">
                          <a:latin typeface="Calibri"/>
                          <a:cs typeface="Calibri"/>
                        </a:rPr>
                        <a:t>n</a:t>
                      </a:r>
                      <a:r>
                        <a:rPr sz="1000" spc="-5" dirty="0">
                          <a:latin typeface="Calibri"/>
                          <a:cs typeface="Calibri"/>
                        </a:rPr>
                        <a:t>t</a:t>
                      </a:r>
                      <a:r>
                        <a:rPr sz="1000" spc="10" dirty="0">
                          <a:latin typeface="Calibri"/>
                          <a:cs typeface="Calibri"/>
                        </a:rPr>
                        <a:t>u</a:t>
                      </a:r>
                      <a:r>
                        <a:rPr sz="1000" spc="-20" dirty="0">
                          <a:latin typeface="Calibri"/>
                          <a:cs typeface="Calibri"/>
                        </a:rPr>
                        <a:t>a</a:t>
                      </a:r>
                      <a:r>
                        <a:rPr sz="1000" spc="35" dirty="0">
                          <a:latin typeface="Calibri"/>
                          <a:cs typeface="Calibri"/>
                        </a:rPr>
                        <a:t>l</a:t>
                      </a:r>
                      <a:r>
                        <a:rPr sz="1000" dirty="0">
                          <a:latin typeface="Calibri"/>
                          <a:cs typeface="Calibri"/>
                        </a:rPr>
                        <a:t>e</a:t>
                      </a:r>
                      <a:endParaRPr sz="1000">
                        <a:latin typeface="Calibri"/>
                        <a:cs typeface="Calibri"/>
                      </a:endParaRPr>
                    </a:p>
                    <a:p>
                      <a:pPr algn="ctr">
                        <a:lnSpc>
                          <a:spcPct val="100000"/>
                        </a:lnSpc>
                        <a:spcBef>
                          <a:spcPts val="400"/>
                        </a:spcBef>
                      </a:pPr>
                      <a:r>
                        <a:rPr sz="1000" spc="-15" dirty="0">
                          <a:latin typeface="Calibri"/>
                          <a:cs typeface="Calibri"/>
                        </a:rPr>
                        <a:t>a</a:t>
                      </a:r>
                      <a:r>
                        <a:rPr sz="1000" dirty="0">
                          <a:latin typeface="Calibri"/>
                          <a:cs typeface="Calibri"/>
                        </a:rPr>
                        <a:t>l</a:t>
                      </a:r>
                      <a:r>
                        <a:rPr sz="1000" spc="10" dirty="0">
                          <a:latin typeface="Calibri"/>
                          <a:cs typeface="Calibri"/>
                        </a:rPr>
                        <a:t> </a:t>
                      </a:r>
                      <a:r>
                        <a:rPr sz="1000" dirty="0">
                          <a:latin typeface="Calibri"/>
                          <a:cs typeface="Calibri"/>
                        </a:rPr>
                        <a:t>n</a:t>
                      </a:r>
                      <a:r>
                        <a:rPr sz="1000" spc="35" dirty="0">
                          <a:latin typeface="Calibri"/>
                          <a:cs typeface="Calibri"/>
                        </a:rPr>
                        <a:t>e</a:t>
                      </a:r>
                      <a:r>
                        <a:rPr sz="1000" spc="-5" dirty="0">
                          <a:latin typeface="Calibri"/>
                          <a:cs typeface="Calibri"/>
                        </a:rPr>
                        <a:t>t</a:t>
                      </a:r>
                      <a:r>
                        <a:rPr sz="1000" dirty="0">
                          <a:latin typeface="Calibri"/>
                          <a:cs typeface="Calibri"/>
                        </a:rPr>
                        <a:t>to</a:t>
                      </a:r>
                      <a:r>
                        <a:rPr sz="1000" spc="-20"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a:t>
                      </a:r>
                      <a:r>
                        <a:rPr sz="1000" spc="10" dirty="0">
                          <a:latin typeface="Calibri"/>
                          <a:cs typeface="Calibri"/>
                        </a:rPr>
                        <a:t> </a:t>
                      </a:r>
                      <a:r>
                        <a:rPr sz="1000" i="1" spc="-20" dirty="0">
                          <a:latin typeface="Calibri"/>
                          <a:cs typeface="Calibri"/>
                        </a:rPr>
                        <a:t>c</a:t>
                      </a:r>
                      <a:r>
                        <a:rPr sz="1000" i="1" spc="15" dirty="0">
                          <a:latin typeface="Calibri"/>
                          <a:cs typeface="Calibri"/>
                        </a:rPr>
                        <a:t>h</a:t>
                      </a:r>
                      <a:r>
                        <a:rPr sz="1000" i="1" spc="-10" dirty="0">
                          <a:latin typeface="Calibri"/>
                          <a:cs typeface="Calibri"/>
                        </a:rPr>
                        <a:t>e</a:t>
                      </a:r>
                      <a:r>
                        <a:rPr sz="1000" i="1" spc="20" dirty="0">
                          <a:latin typeface="Calibri"/>
                          <a:cs typeface="Calibri"/>
                        </a:rPr>
                        <a:t>a</a:t>
                      </a:r>
                      <a:r>
                        <a:rPr sz="1000" i="1" spc="-5" dirty="0">
                          <a:latin typeface="Calibri"/>
                          <a:cs typeface="Calibri"/>
                        </a:rPr>
                        <a:t>t</a:t>
                      </a:r>
                      <a:r>
                        <a:rPr sz="1000" i="1" spc="-30" dirty="0">
                          <a:latin typeface="Calibri"/>
                          <a:cs typeface="Calibri"/>
                        </a:rPr>
                        <a:t>i</a:t>
                      </a:r>
                      <a:r>
                        <a:rPr sz="1000" i="1" spc="20" dirty="0">
                          <a:latin typeface="Calibri"/>
                          <a:cs typeface="Calibri"/>
                        </a:rPr>
                        <a:t>n</a:t>
                      </a:r>
                      <a:r>
                        <a:rPr sz="1000" i="1" dirty="0">
                          <a:latin typeface="Calibri"/>
                          <a:cs typeface="Calibri"/>
                        </a:rPr>
                        <a:t>g </a:t>
                      </a:r>
                      <a:r>
                        <a:rPr sz="1000" i="1" spc="-100" dirty="0">
                          <a:latin typeface="Calibri"/>
                          <a:cs typeface="Calibri"/>
                        </a:rPr>
                        <a:t> </a:t>
                      </a:r>
                      <a:r>
                        <a:rPr sz="1100" spc="44" baseline="39682" dirty="0">
                          <a:latin typeface="Calibri"/>
                          <a:cs typeface="Calibri"/>
                        </a:rPr>
                        <a:t>1a</a:t>
                      </a:r>
                      <a:endParaRPr sz="1100" baseline="39682">
                        <a:latin typeface="Calibri"/>
                        <a:cs typeface="Calibri"/>
                      </a:endParaRPr>
                    </a:p>
                  </a:txBody>
                  <a:tcPr marL="0" marR="0" marT="0" marB="0">
                    <a:lnL w="9651">
                      <a:solidFill>
                        <a:srgbClr val="0070C0"/>
                      </a:solidFill>
                      <a:prstDash val="solid"/>
                    </a:lnL>
                    <a:lnR w="9651">
                      <a:solidFill>
                        <a:srgbClr val="0070C0"/>
                      </a:solidFill>
                      <a:prstDash val="solid"/>
                    </a:lnR>
                    <a:lnT w="17525">
                      <a:solidFill>
                        <a:srgbClr val="0070C0"/>
                      </a:solidFill>
                      <a:prstDash val="solid"/>
                    </a:lnT>
                    <a:lnB w="8890">
                      <a:solidFill>
                        <a:srgbClr val="0070C0"/>
                      </a:solidFill>
                      <a:prstDash val="solid"/>
                    </a:lnB>
                    <a:solidFill>
                      <a:srgbClr val="DDEBF7"/>
                    </a:solidFill>
                  </a:tcPr>
                </a:tc>
                <a:tc>
                  <a:txBody>
                    <a:bodyPr/>
                    <a:lstStyle/>
                    <a:p>
                      <a:pPr marL="194310" marR="188595" indent="-9525" algn="ctr">
                        <a:lnSpc>
                          <a:spcPct val="112599"/>
                        </a:lnSpc>
                      </a:pPr>
                      <a:r>
                        <a:rPr sz="1000" spc="15" dirty="0">
                          <a:latin typeface="Calibri"/>
                          <a:cs typeface="Calibri"/>
                        </a:rPr>
                        <a:t>P</a:t>
                      </a:r>
                      <a:r>
                        <a:rPr sz="1000" spc="30" dirty="0">
                          <a:latin typeface="Calibri"/>
                          <a:cs typeface="Calibri"/>
                        </a:rPr>
                        <a:t>e</a:t>
                      </a:r>
                      <a:r>
                        <a:rPr sz="1000" spc="-20" dirty="0">
                          <a:latin typeface="Calibri"/>
                          <a:cs typeface="Calibri"/>
                        </a:rPr>
                        <a:t>rc</a:t>
                      </a:r>
                      <a:r>
                        <a:rPr sz="1000" spc="30" dirty="0">
                          <a:latin typeface="Calibri"/>
                          <a:cs typeface="Calibri"/>
                        </a:rPr>
                        <a:t>e</a:t>
                      </a:r>
                      <a:r>
                        <a:rPr sz="1000" dirty="0">
                          <a:latin typeface="Calibri"/>
                          <a:cs typeface="Calibri"/>
                        </a:rPr>
                        <a:t>ntu</a:t>
                      </a:r>
                      <a:r>
                        <a:rPr sz="1000" spc="-15" dirty="0">
                          <a:latin typeface="Calibri"/>
                          <a:cs typeface="Calibri"/>
                        </a:rPr>
                        <a:t>a</a:t>
                      </a:r>
                      <a:r>
                        <a:rPr sz="1000" spc="35" dirty="0">
                          <a:latin typeface="Calibri"/>
                          <a:cs typeface="Calibri"/>
                        </a:rPr>
                        <a:t>l</a:t>
                      </a:r>
                      <a:r>
                        <a:rPr sz="1000" dirty="0">
                          <a:latin typeface="Calibri"/>
                          <a:cs typeface="Calibri"/>
                        </a:rPr>
                        <a:t>e</a:t>
                      </a:r>
                      <a:r>
                        <a:rPr sz="1000" spc="5" dirty="0">
                          <a:latin typeface="Calibri"/>
                          <a:cs typeface="Calibri"/>
                        </a:rPr>
                        <a:t> </a:t>
                      </a:r>
                      <a:r>
                        <a:rPr sz="1000" spc="10" dirty="0">
                          <a:latin typeface="Calibri"/>
                          <a:cs typeface="Calibri"/>
                        </a:rPr>
                        <a:t>di </a:t>
                      </a:r>
                      <a:r>
                        <a:rPr sz="1000" dirty="0">
                          <a:latin typeface="Calibri"/>
                          <a:cs typeface="Calibri"/>
                        </a:rPr>
                        <a:t>p</a:t>
                      </a:r>
                      <a:r>
                        <a:rPr sz="1000" spc="-15" dirty="0">
                          <a:latin typeface="Calibri"/>
                          <a:cs typeface="Calibri"/>
                        </a:rPr>
                        <a:t>a</a:t>
                      </a:r>
                      <a:r>
                        <a:rPr sz="1000" spc="-20" dirty="0">
                          <a:latin typeface="Calibri"/>
                          <a:cs typeface="Calibri"/>
                        </a:rPr>
                        <a:t>r</a:t>
                      </a:r>
                      <a:r>
                        <a:rPr sz="1000" dirty="0">
                          <a:latin typeface="Calibri"/>
                          <a:cs typeface="Calibri"/>
                        </a:rPr>
                        <a:t>t</a:t>
                      </a:r>
                      <a:r>
                        <a:rPr sz="1000" spc="30" dirty="0">
                          <a:latin typeface="Calibri"/>
                          <a:cs typeface="Calibri"/>
                        </a:rPr>
                        <a:t>e</a:t>
                      </a:r>
                      <a:r>
                        <a:rPr sz="1000" spc="-25" dirty="0">
                          <a:latin typeface="Calibri"/>
                          <a:cs typeface="Calibri"/>
                        </a:rPr>
                        <a:t>c</a:t>
                      </a:r>
                      <a:r>
                        <a:rPr sz="1000" spc="35" dirty="0">
                          <a:latin typeface="Calibri"/>
                          <a:cs typeface="Calibri"/>
                        </a:rPr>
                        <a:t>i</a:t>
                      </a:r>
                      <a:r>
                        <a:rPr sz="1000" spc="10" dirty="0">
                          <a:latin typeface="Calibri"/>
                          <a:cs typeface="Calibri"/>
                        </a:rPr>
                        <a:t>p</a:t>
                      </a:r>
                      <a:r>
                        <a:rPr sz="1000" spc="-20" dirty="0">
                          <a:latin typeface="Calibri"/>
                          <a:cs typeface="Calibri"/>
                        </a:rPr>
                        <a:t>a</a:t>
                      </a:r>
                      <a:r>
                        <a:rPr sz="1000" dirty="0">
                          <a:latin typeface="Calibri"/>
                          <a:cs typeface="Calibri"/>
                        </a:rPr>
                        <a:t>z</a:t>
                      </a:r>
                      <a:r>
                        <a:rPr sz="1000" spc="35" dirty="0">
                          <a:latin typeface="Calibri"/>
                          <a:cs typeface="Calibri"/>
                        </a:rPr>
                        <a:t>i</a:t>
                      </a:r>
                      <a:r>
                        <a:rPr sz="1000" spc="5" dirty="0">
                          <a:latin typeface="Calibri"/>
                          <a:cs typeface="Calibri"/>
                        </a:rPr>
                        <a:t>o</a:t>
                      </a:r>
                      <a:r>
                        <a:rPr sz="1000" dirty="0">
                          <a:latin typeface="Calibri"/>
                          <a:cs typeface="Calibri"/>
                        </a:rPr>
                        <a:t>ne </a:t>
                      </a:r>
                      <a:r>
                        <a:rPr sz="1000" spc="-10" dirty="0">
                          <a:latin typeface="Calibri"/>
                          <a:cs typeface="Calibri"/>
                        </a:rPr>
                        <a:t> </a:t>
                      </a:r>
                      <a:r>
                        <a:rPr sz="1000" spc="-20" dirty="0">
                          <a:latin typeface="Calibri"/>
                          <a:cs typeface="Calibri"/>
                        </a:rPr>
                        <a:t>a</a:t>
                      </a:r>
                      <a:r>
                        <a:rPr sz="1000" spc="35" dirty="0">
                          <a:latin typeface="Calibri"/>
                          <a:cs typeface="Calibri"/>
                        </a:rPr>
                        <a:t>lla</a:t>
                      </a:r>
                      <a:endParaRPr sz="1000">
                        <a:latin typeface="Calibri"/>
                        <a:cs typeface="Calibri"/>
                      </a:endParaRPr>
                    </a:p>
                    <a:p>
                      <a:pPr marL="1270" algn="ctr">
                        <a:lnSpc>
                          <a:spcPct val="100000"/>
                        </a:lnSpc>
                        <a:spcBef>
                          <a:spcPts val="400"/>
                        </a:spcBef>
                      </a:pPr>
                      <a:r>
                        <a:rPr sz="1000" dirty="0">
                          <a:latin typeface="Calibri"/>
                          <a:cs typeface="Calibri"/>
                        </a:rPr>
                        <a:t>p</a:t>
                      </a:r>
                      <a:r>
                        <a:rPr sz="1000" spc="-15" dirty="0">
                          <a:latin typeface="Calibri"/>
                          <a:cs typeface="Calibri"/>
                        </a:rPr>
                        <a:t>r</a:t>
                      </a:r>
                      <a:r>
                        <a:rPr sz="1000" dirty="0">
                          <a:latin typeface="Calibri"/>
                          <a:cs typeface="Calibri"/>
                        </a:rPr>
                        <a:t>o</a:t>
                      </a:r>
                      <a:r>
                        <a:rPr sz="1000" spc="15" dirty="0">
                          <a:latin typeface="Calibri"/>
                          <a:cs typeface="Calibri"/>
                        </a:rPr>
                        <a:t>v</a:t>
                      </a:r>
                      <a:r>
                        <a:rPr sz="1000" dirty="0">
                          <a:latin typeface="Calibri"/>
                          <a:cs typeface="Calibri"/>
                        </a:rPr>
                        <a:t>a</a:t>
                      </a:r>
                      <a:r>
                        <a:rPr sz="1000" spc="-35" dirty="0">
                          <a:latin typeface="Calibri"/>
                          <a:cs typeface="Calibri"/>
                        </a:rPr>
                        <a:t> </a:t>
                      </a:r>
                      <a:r>
                        <a:rPr sz="1000" dirty="0">
                          <a:latin typeface="Calibri"/>
                          <a:cs typeface="Calibri"/>
                        </a:rPr>
                        <a:t>di</a:t>
                      </a:r>
                      <a:r>
                        <a:rPr sz="1000" spc="15" dirty="0">
                          <a:latin typeface="Calibri"/>
                          <a:cs typeface="Calibri"/>
                        </a:rPr>
                        <a:t> I</a:t>
                      </a:r>
                      <a:r>
                        <a:rPr sz="1000" spc="-5" dirty="0">
                          <a:latin typeface="Calibri"/>
                          <a:cs typeface="Calibri"/>
                        </a:rPr>
                        <a:t>t</a:t>
                      </a:r>
                      <a:r>
                        <a:rPr sz="1000" spc="-15" dirty="0">
                          <a:latin typeface="Calibri"/>
                          <a:cs typeface="Calibri"/>
                        </a:rPr>
                        <a:t>a</a:t>
                      </a:r>
                      <a:r>
                        <a:rPr sz="1000" spc="35" dirty="0">
                          <a:latin typeface="Calibri"/>
                          <a:cs typeface="Calibri"/>
                        </a:rPr>
                        <a:t>l</a:t>
                      </a:r>
                      <a:r>
                        <a:rPr sz="1000" spc="30" dirty="0">
                          <a:latin typeface="Calibri"/>
                          <a:cs typeface="Calibri"/>
                        </a:rPr>
                        <a:t>i</a:t>
                      </a:r>
                      <a:r>
                        <a:rPr sz="1000" spc="-15" dirty="0">
                          <a:latin typeface="Calibri"/>
                          <a:cs typeface="Calibri"/>
                        </a:rPr>
                        <a:t>a</a:t>
                      </a:r>
                      <a:r>
                        <a:rPr sz="1000" spc="10" dirty="0">
                          <a:latin typeface="Calibri"/>
                          <a:cs typeface="Calibri"/>
                        </a:rPr>
                        <a:t>n</a:t>
                      </a:r>
                      <a:r>
                        <a:rPr sz="1000" dirty="0">
                          <a:latin typeface="Calibri"/>
                          <a:cs typeface="Calibri"/>
                        </a:rPr>
                        <a:t>o</a:t>
                      </a:r>
                      <a:r>
                        <a:rPr sz="1000" spc="-20" dirty="0">
                          <a:latin typeface="Calibri"/>
                          <a:cs typeface="Calibri"/>
                        </a:rPr>
                        <a:t> </a:t>
                      </a:r>
                      <a:r>
                        <a:rPr sz="1100" spc="37" baseline="39682" dirty="0">
                          <a:latin typeface="Calibri"/>
                          <a:cs typeface="Calibri"/>
                        </a:rPr>
                        <a:t>1b</a:t>
                      </a:r>
                      <a:endParaRPr sz="1100" baseline="39682">
                        <a:latin typeface="Calibri"/>
                        <a:cs typeface="Calibri"/>
                      </a:endParaRPr>
                    </a:p>
                  </a:txBody>
                  <a:tcPr marL="0" marR="0" marT="0" marB="0">
                    <a:lnL w="9651">
                      <a:solidFill>
                        <a:srgbClr val="0070C0"/>
                      </a:solidFill>
                      <a:prstDash val="solid"/>
                    </a:lnL>
                    <a:lnR w="9652">
                      <a:solidFill>
                        <a:srgbClr val="0070C0"/>
                      </a:solidFill>
                      <a:prstDash val="solid"/>
                    </a:lnR>
                    <a:lnT w="17525">
                      <a:solidFill>
                        <a:srgbClr val="0070C0"/>
                      </a:solidFill>
                      <a:prstDash val="solid"/>
                    </a:lnT>
                    <a:lnB w="8890">
                      <a:solidFill>
                        <a:srgbClr val="0070C0"/>
                      </a:solidFill>
                      <a:prstDash val="solid"/>
                    </a:lnB>
                    <a:solidFill>
                      <a:srgbClr val="DDEBF7"/>
                    </a:solidFill>
                  </a:tcPr>
                </a:tc>
                <a:tc>
                  <a:txBody>
                    <a:bodyPr/>
                    <a:lstStyle/>
                    <a:p>
                      <a:pPr marL="201930" marR="201295" indent="2540" algn="ctr">
                        <a:lnSpc>
                          <a:spcPct val="112599"/>
                        </a:lnSpc>
                      </a:pPr>
                      <a:r>
                        <a:rPr sz="1000" spc="-30" dirty="0">
                          <a:latin typeface="Calibri"/>
                          <a:cs typeface="Calibri"/>
                        </a:rPr>
                        <a:t>E</a:t>
                      </a:r>
                      <a:r>
                        <a:rPr sz="1000" spc="5" dirty="0">
                          <a:latin typeface="Calibri"/>
                          <a:cs typeface="Calibri"/>
                        </a:rPr>
                        <a:t>s</a:t>
                      </a:r>
                      <a:r>
                        <a:rPr sz="1000" spc="35" dirty="0">
                          <a:latin typeface="Calibri"/>
                          <a:cs typeface="Calibri"/>
                        </a:rPr>
                        <a:t>i</a:t>
                      </a:r>
                      <a:r>
                        <a:rPr sz="1000" dirty="0">
                          <a:latin typeface="Calibri"/>
                          <a:cs typeface="Calibri"/>
                        </a:rPr>
                        <a:t>ti</a:t>
                      </a:r>
                      <a:r>
                        <a:rPr sz="1000" spc="5" dirty="0">
                          <a:latin typeface="Calibri"/>
                          <a:cs typeface="Calibri"/>
                        </a:rPr>
                        <a:t> </a:t>
                      </a:r>
                      <a:r>
                        <a:rPr sz="1000" spc="10" dirty="0">
                          <a:latin typeface="Calibri"/>
                          <a:cs typeface="Calibri"/>
                        </a:rPr>
                        <a:t>d</a:t>
                      </a:r>
                      <a:r>
                        <a:rPr sz="1000" spc="30" dirty="0">
                          <a:latin typeface="Calibri"/>
                          <a:cs typeface="Calibri"/>
                        </a:rPr>
                        <a:t>e</a:t>
                      </a:r>
                      <a:r>
                        <a:rPr sz="1000" spc="-5" dirty="0">
                          <a:latin typeface="Calibri"/>
                          <a:cs typeface="Calibri"/>
                        </a:rPr>
                        <a:t>g</a:t>
                      </a:r>
                      <a:r>
                        <a:rPr sz="1000" spc="35" dirty="0">
                          <a:latin typeface="Calibri"/>
                          <a:cs typeface="Calibri"/>
                        </a:rPr>
                        <a:t>l</a:t>
                      </a:r>
                      <a:r>
                        <a:rPr sz="1000" dirty="0">
                          <a:latin typeface="Calibri"/>
                          <a:cs typeface="Calibri"/>
                        </a:rPr>
                        <a:t>i</a:t>
                      </a:r>
                      <a:r>
                        <a:rPr sz="1000" spc="10" dirty="0">
                          <a:latin typeface="Calibri"/>
                          <a:cs typeface="Calibri"/>
                        </a:rPr>
                        <a:t> </a:t>
                      </a:r>
                      <a:r>
                        <a:rPr sz="1000" spc="5" dirty="0">
                          <a:latin typeface="Calibri"/>
                          <a:cs typeface="Calibri"/>
                        </a:rPr>
                        <a:t>s</a:t>
                      </a:r>
                      <a:r>
                        <a:rPr sz="1000" spc="-5" dirty="0">
                          <a:latin typeface="Calibri"/>
                          <a:cs typeface="Calibri"/>
                        </a:rPr>
                        <a:t>t</a:t>
                      </a:r>
                      <a:r>
                        <a:rPr sz="1000" spc="5" dirty="0">
                          <a:latin typeface="Calibri"/>
                          <a:cs typeface="Calibri"/>
                        </a:rPr>
                        <a:t>ud</a:t>
                      </a:r>
                      <a:r>
                        <a:rPr sz="1000" spc="30" dirty="0">
                          <a:latin typeface="Calibri"/>
                          <a:cs typeface="Calibri"/>
                        </a:rPr>
                        <a:t>e</a:t>
                      </a:r>
                      <a:r>
                        <a:rPr sz="1000" spc="10" dirty="0">
                          <a:latin typeface="Calibri"/>
                          <a:cs typeface="Calibri"/>
                        </a:rPr>
                        <a:t>n</a:t>
                      </a:r>
                      <a:r>
                        <a:rPr sz="1000" spc="-5" dirty="0">
                          <a:latin typeface="Calibri"/>
                          <a:cs typeface="Calibri"/>
                        </a:rPr>
                        <a:t>t</a:t>
                      </a:r>
                      <a:r>
                        <a:rPr sz="1000" dirty="0">
                          <a:latin typeface="Calibri"/>
                          <a:cs typeface="Calibri"/>
                        </a:rPr>
                        <a:t>i   </a:t>
                      </a:r>
                      <a:r>
                        <a:rPr sz="1000" spc="-15" dirty="0">
                          <a:latin typeface="Calibri"/>
                          <a:cs typeface="Calibri"/>
                        </a:rPr>
                        <a:t>a</a:t>
                      </a:r>
                      <a:r>
                        <a:rPr sz="1000" dirty="0">
                          <a:latin typeface="Calibri"/>
                          <a:cs typeface="Calibri"/>
                        </a:rPr>
                        <a:t>l</a:t>
                      </a:r>
                      <a:r>
                        <a:rPr sz="1000" spc="5" dirty="0">
                          <a:latin typeface="Calibri"/>
                          <a:cs typeface="Calibri"/>
                        </a:rPr>
                        <a:t> </a:t>
                      </a:r>
                      <a:r>
                        <a:rPr sz="1000" spc="10" dirty="0">
                          <a:latin typeface="Calibri"/>
                          <a:cs typeface="Calibri"/>
                        </a:rPr>
                        <a:t>n</a:t>
                      </a:r>
                      <a:r>
                        <a:rPr sz="1000" spc="30" dirty="0">
                          <a:latin typeface="Calibri"/>
                          <a:cs typeface="Calibri"/>
                        </a:rPr>
                        <a:t>e</a:t>
                      </a:r>
                      <a:r>
                        <a:rPr sz="1000" dirty="0">
                          <a:latin typeface="Calibri"/>
                          <a:cs typeface="Calibri"/>
                        </a:rPr>
                        <a:t>t</a:t>
                      </a:r>
                      <a:r>
                        <a:rPr sz="1000" spc="-5" dirty="0">
                          <a:latin typeface="Calibri"/>
                          <a:cs typeface="Calibri"/>
                        </a:rPr>
                        <a:t>t</a:t>
                      </a:r>
                      <a:r>
                        <a:rPr sz="1000" dirty="0">
                          <a:latin typeface="Calibri"/>
                          <a:cs typeface="Calibri"/>
                        </a:rPr>
                        <a:t>o</a:t>
                      </a:r>
                      <a:r>
                        <a:rPr sz="1000" spc="-15" dirty="0">
                          <a:latin typeface="Calibri"/>
                          <a:cs typeface="Calibri"/>
                        </a:rPr>
                        <a:t> </a:t>
                      </a:r>
                      <a:r>
                        <a:rPr sz="1000" dirty="0">
                          <a:latin typeface="Calibri"/>
                          <a:cs typeface="Calibri"/>
                        </a:rPr>
                        <a:t>d</a:t>
                      </a:r>
                      <a:r>
                        <a:rPr sz="1000" spc="30" dirty="0">
                          <a:latin typeface="Calibri"/>
                          <a:cs typeface="Calibri"/>
                        </a:rPr>
                        <a:t>e</a:t>
                      </a:r>
                      <a:r>
                        <a:rPr sz="1000" dirty="0">
                          <a:latin typeface="Calibri"/>
                          <a:cs typeface="Calibri"/>
                        </a:rPr>
                        <a:t>l</a:t>
                      </a:r>
                      <a:r>
                        <a:rPr sz="1000" spc="10" dirty="0">
                          <a:latin typeface="Calibri"/>
                          <a:cs typeface="Calibri"/>
                        </a:rPr>
                        <a:t> </a:t>
                      </a:r>
                      <a:r>
                        <a:rPr sz="1000" i="1" spc="-20" dirty="0">
                          <a:latin typeface="Calibri"/>
                          <a:cs typeface="Calibri"/>
                        </a:rPr>
                        <a:t>c</a:t>
                      </a:r>
                      <a:r>
                        <a:rPr sz="1000" i="1" spc="20" dirty="0">
                          <a:latin typeface="Calibri"/>
                          <a:cs typeface="Calibri"/>
                        </a:rPr>
                        <a:t>h</a:t>
                      </a:r>
                      <a:r>
                        <a:rPr sz="1000" i="1" spc="-10" dirty="0">
                          <a:latin typeface="Calibri"/>
                          <a:cs typeface="Calibri"/>
                        </a:rPr>
                        <a:t>e</a:t>
                      </a:r>
                      <a:r>
                        <a:rPr sz="1000" i="1" spc="15" dirty="0">
                          <a:latin typeface="Calibri"/>
                          <a:cs typeface="Calibri"/>
                        </a:rPr>
                        <a:t>a</a:t>
                      </a:r>
                      <a:r>
                        <a:rPr sz="1000" i="1" spc="-5" dirty="0">
                          <a:latin typeface="Calibri"/>
                          <a:cs typeface="Calibri"/>
                        </a:rPr>
                        <a:t>t</a:t>
                      </a:r>
                      <a:r>
                        <a:rPr sz="1000" i="1" spc="-30" dirty="0">
                          <a:latin typeface="Calibri"/>
                          <a:cs typeface="Calibri"/>
                        </a:rPr>
                        <a:t>i</a:t>
                      </a:r>
                      <a:r>
                        <a:rPr sz="1000" i="1" spc="20" dirty="0">
                          <a:latin typeface="Calibri"/>
                          <a:cs typeface="Calibri"/>
                        </a:rPr>
                        <a:t>n</a:t>
                      </a:r>
                      <a:r>
                        <a:rPr sz="1000" i="1" dirty="0">
                          <a:latin typeface="Calibri"/>
                          <a:cs typeface="Calibri"/>
                        </a:rPr>
                        <a:t>g </a:t>
                      </a:r>
                      <a:r>
                        <a:rPr sz="1000" dirty="0">
                          <a:latin typeface="Calibri"/>
                          <a:cs typeface="Calibri"/>
                        </a:rPr>
                        <a:t>n</a:t>
                      </a:r>
                      <a:r>
                        <a:rPr sz="1000" spc="35" dirty="0">
                          <a:latin typeface="Calibri"/>
                          <a:cs typeface="Calibri"/>
                        </a:rPr>
                        <a:t>e</a:t>
                      </a:r>
                      <a:r>
                        <a:rPr sz="1000" spc="30" dirty="0">
                          <a:latin typeface="Calibri"/>
                          <a:cs typeface="Calibri"/>
                        </a:rPr>
                        <a:t>l</a:t>
                      </a:r>
                      <a:r>
                        <a:rPr sz="1000" spc="35" dirty="0">
                          <a:latin typeface="Calibri"/>
                          <a:cs typeface="Calibri"/>
                        </a:rPr>
                        <a:t>l</a:t>
                      </a:r>
                      <a:r>
                        <a:rPr sz="1000" dirty="0">
                          <a:latin typeface="Calibri"/>
                          <a:cs typeface="Calibri"/>
                        </a:rPr>
                        <a:t>a</a:t>
                      </a:r>
                      <a:r>
                        <a:rPr sz="1000" spc="-35" dirty="0">
                          <a:latin typeface="Calibri"/>
                          <a:cs typeface="Calibri"/>
                        </a:rPr>
                        <a:t> </a:t>
                      </a:r>
                      <a:r>
                        <a:rPr sz="1000" spc="5" dirty="0">
                          <a:latin typeface="Calibri"/>
                          <a:cs typeface="Calibri"/>
                        </a:rPr>
                        <a:t>s</a:t>
                      </a:r>
                      <a:r>
                        <a:rPr sz="1000" spc="-5" dirty="0">
                          <a:latin typeface="Calibri"/>
                          <a:cs typeface="Calibri"/>
                        </a:rPr>
                        <a:t>t</a:t>
                      </a:r>
                      <a:r>
                        <a:rPr sz="1000" spc="35" dirty="0">
                          <a:latin typeface="Calibri"/>
                          <a:cs typeface="Calibri"/>
                        </a:rPr>
                        <a:t>e</a:t>
                      </a:r>
                      <a:r>
                        <a:rPr sz="1000" spc="5" dirty="0">
                          <a:latin typeface="Calibri"/>
                          <a:cs typeface="Calibri"/>
                        </a:rPr>
                        <a:t>ss</a:t>
                      </a:r>
                      <a:r>
                        <a:rPr sz="1000" dirty="0">
                          <a:latin typeface="Calibri"/>
                          <a:cs typeface="Calibri"/>
                        </a:rPr>
                        <a:t>a</a:t>
                      </a:r>
                      <a:r>
                        <a:rPr sz="1000" spc="-35" dirty="0">
                          <a:latin typeface="Calibri"/>
                          <a:cs typeface="Calibri"/>
                        </a:rPr>
                        <a:t> </a:t>
                      </a:r>
                      <a:r>
                        <a:rPr sz="1000" spc="5" dirty="0">
                          <a:latin typeface="Calibri"/>
                          <a:cs typeface="Calibri"/>
                        </a:rPr>
                        <a:t>s</a:t>
                      </a:r>
                      <a:r>
                        <a:rPr sz="1000" spc="-25" dirty="0">
                          <a:latin typeface="Calibri"/>
                          <a:cs typeface="Calibri"/>
                        </a:rPr>
                        <a:t>c</a:t>
                      </a:r>
                      <a:r>
                        <a:rPr sz="1000" spc="-15" dirty="0">
                          <a:latin typeface="Calibri"/>
                          <a:cs typeface="Calibri"/>
                        </a:rPr>
                        <a:t>a</a:t>
                      </a:r>
                      <a:r>
                        <a:rPr sz="1000" spc="35" dirty="0">
                          <a:latin typeface="Calibri"/>
                          <a:cs typeface="Calibri"/>
                        </a:rPr>
                        <a:t>l</a:t>
                      </a:r>
                      <a:r>
                        <a:rPr sz="1000" dirty="0">
                          <a:latin typeface="Calibri"/>
                          <a:cs typeface="Calibri"/>
                        </a:rPr>
                        <a:t>a</a:t>
                      </a:r>
                      <a:r>
                        <a:rPr sz="1000" spc="-40"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a:t>
                      </a:r>
                      <a:endParaRPr sz="1000">
                        <a:latin typeface="Calibri"/>
                        <a:cs typeface="Calibri"/>
                      </a:endParaRPr>
                    </a:p>
                    <a:p>
                      <a:pPr algn="ctr">
                        <a:lnSpc>
                          <a:spcPct val="100000"/>
                        </a:lnSpc>
                        <a:spcBef>
                          <a:spcPts val="400"/>
                        </a:spcBef>
                      </a:pPr>
                      <a:r>
                        <a:rPr sz="1000" spc="-15" dirty="0">
                          <a:latin typeface="Calibri"/>
                          <a:cs typeface="Calibri"/>
                        </a:rPr>
                        <a:t>ra</a:t>
                      </a:r>
                      <a:r>
                        <a:rPr sz="1000" dirty="0">
                          <a:latin typeface="Calibri"/>
                          <a:cs typeface="Calibri"/>
                        </a:rPr>
                        <a:t>p</a:t>
                      </a:r>
                      <a:r>
                        <a:rPr sz="1000" spc="10" dirty="0">
                          <a:latin typeface="Calibri"/>
                          <a:cs typeface="Calibri"/>
                        </a:rPr>
                        <a:t>p</a:t>
                      </a:r>
                      <a:r>
                        <a:rPr sz="1000" dirty="0">
                          <a:latin typeface="Calibri"/>
                          <a:cs typeface="Calibri"/>
                        </a:rPr>
                        <a:t>o</a:t>
                      </a:r>
                      <a:r>
                        <a:rPr sz="1000" spc="-20" dirty="0">
                          <a:latin typeface="Calibri"/>
                          <a:cs typeface="Calibri"/>
                        </a:rPr>
                        <a:t>r</a:t>
                      </a:r>
                      <a:r>
                        <a:rPr sz="1000" dirty="0">
                          <a:latin typeface="Calibri"/>
                          <a:cs typeface="Calibri"/>
                        </a:rPr>
                        <a:t>to</a:t>
                      </a:r>
                      <a:r>
                        <a:rPr sz="1000" spc="-20" dirty="0">
                          <a:latin typeface="Calibri"/>
                          <a:cs typeface="Calibri"/>
                        </a:rPr>
                        <a:t> </a:t>
                      </a:r>
                      <a:r>
                        <a:rPr sz="1000" spc="5" dirty="0">
                          <a:latin typeface="Calibri"/>
                          <a:cs typeface="Calibri"/>
                        </a:rPr>
                        <a:t>n</a:t>
                      </a:r>
                      <a:r>
                        <a:rPr sz="1000" spc="-15" dirty="0">
                          <a:latin typeface="Calibri"/>
                          <a:cs typeface="Calibri"/>
                        </a:rPr>
                        <a:t>a</a:t>
                      </a:r>
                      <a:r>
                        <a:rPr sz="1000" dirty="0">
                          <a:latin typeface="Calibri"/>
                          <a:cs typeface="Calibri"/>
                        </a:rPr>
                        <a:t>z</a:t>
                      </a:r>
                      <a:r>
                        <a:rPr sz="1000" spc="30" dirty="0">
                          <a:latin typeface="Calibri"/>
                          <a:cs typeface="Calibri"/>
                        </a:rPr>
                        <a:t>i</a:t>
                      </a:r>
                      <a:r>
                        <a:rPr sz="1000" spc="5" dirty="0">
                          <a:latin typeface="Calibri"/>
                          <a:cs typeface="Calibri"/>
                        </a:rPr>
                        <a:t>o</a:t>
                      </a:r>
                      <a:r>
                        <a:rPr sz="1000" dirty="0">
                          <a:latin typeface="Calibri"/>
                          <a:cs typeface="Calibri"/>
                        </a:rPr>
                        <a:t>n</a:t>
                      </a:r>
                      <a:r>
                        <a:rPr sz="1000" spc="-15" dirty="0">
                          <a:latin typeface="Calibri"/>
                          <a:cs typeface="Calibri"/>
                        </a:rPr>
                        <a:t>a</a:t>
                      </a:r>
                      <a:r>
                        <a:rPr sz="1000" spc="35" dirty="0">
                          <a:latin typeface="Calibri"/>
                          <a:cs typeface="Calibri"/>
                        </a:rPr>
                        <a:t>l</a:t>
                      </a:r>
                      <a:r>
                        <a:rPr sz="1000" dirty="0">
                          <a:latin typeface="Calibri"/>
                          <a:cs typeface="Calibri"/>
                        </a:rPr>
                        <a:t>e</a:t>
                      </a:r>
                      <a:r>
                        <a:rPr sz="1000" spc="10" dirty="0">
                          <a:latin typeface="Calibri"/>
                          <a:cs typeface="Calibri"/>
                        </a:rPr>
                        <a:t> </a:t>
                      </a:r>
                      <a:r>
                        <a:rPr sz="1100" spc="37" baseline="39682" dirty="0">
                          <a:latin typeface="Calibri"/>
                          <a:cs typeface="Calibri"/>
                        </a:rPr>
                        <a:t>1d</a:t>
                      </a:r>
                      <a:endParaRPr sz="1100" baseline="39682">
                        <a:latin typeface="Calibri"/>
                        <a:cs typeface="Calibri"/>
                      </a:endParaRPr>
                    </a:p>
                  </a:txBody>
                  <a:tcPr marL="0" marR="0" marT="0" marB="0">
                    <a:lnL w="9652">
                      <a:solidFill>
                        <a:srgbClr val="0070C0"/>
                      </a:solidFill>
                      <a:prstDash val="solid"/>
                    </a:lnL>
                    <a:lnR w="9652">
                      <a:solidFill>
                        <a:srgbClr val="0070C0"/>
                      </a:solidFill>
                      <a:prstDash val="solid"/>
                    </a:lnR>
                    <a:lnT w="17525">
                      <a:solidFill>
                        <a:srgbClr val="0070C0"/>
                      </a:solidFill>
                      <a:prstDash val="solid"/>
                    </a:lnT>
                    <a:lnB w="8890">
                      <a:solidFill>
                        <a:srgbClr val="0070C0"/>
                      </a:solidFill>
                      <a:prstDash val="solid"/>
                    </a:lnB>
                    <a:solidFill>
                      <a:srgbClr val="DDEBF7"/>
                    </a:solidFill>
                  </a:tcPr>
                </a:tc>
                <a:tc>
                  <a:txBody>
                    <a:bodyPr/>
                    <a:lstStyle/>
                    <a:p>
                      <a:pPr marL="55880" marR="57150" algn="ctr">
                        <a:lnSpc>
                          <a:spcPct val="112599"/>
                        </a:lnSpc>
                      </a:pPr>
                      <a:r>
                        <a:rPr sz="1000" spc="10" dirty="0">
                          <a:latin typeface="Calibri"/>
                          <a:cs typeface="Calibri"/>
                        </a:rPr>
                        <a:t>Pu</a:t>
                      </a:r>
                      <a:r>
                        <a:rPr sz="1000" dirty="0">
                          <a:latin typeface="Calibri"/>
                          <a:cs typeface="Calibri"/>
                        </a:rPr>
                        <a:t>n</a:t>
                      </a:r>
                      <a:r>
                        <a:rPr sz="1000" spc="-5" dirty="0">
                          <a:latin typeface="Calibri"/>
                          <a:cs typeface="Calibri"/>
                        </a:rPr>
                        <a:t>t</a:t>
                      </a:r>
                      <a:r>
                        <a:rPr sz="1000" spc="35" dirty="0">
                          <a:latin typeface="Calibri"/>
                          <a:cs typeface="Calibri"/>
                        </a:rPr>
                        <a:t>e</a:t>
                      </a:r>
                      <a:r>
                        <a:rPr sz="1000" spc="-5" dirty="0">
                          <a:latin typeface="Calibri"/>
                          <a:cs typeface="Calibri"/>
                        </a:rPr>
                        <a:t>g</a:t>
                      </a:r>
                      <a:r>
                        <a:rPr sz="1000" spc="-10" dirty="0">
                          <a:latin typeface="Calibri"/>
                          <a:cs typeface="Calibri"/>
                        </a:rPr>
                        <a:t>g</a:t>
                      </a:r>
                      <a:r>
                        <a:rPr sz="1000" spc="35" dirty="0">
                          <a:latin typeface="Calibri"/>
                          <a:cs typeface="Calibri"/>
                        </a:rPr>
                        <a:t>i</a:t>
                      </a:r>
                      <a:r>
                        <a:rPr sz="1000" dirty="0">
                          <a:latin typeface="Calibri"/>
                          <a:cs typeface="Calibri"/>
                        </a:rPr>
                        <a:t>o </a:t>
                      </a:r>
                      <a:r>
                        <a:rPr lang="it-IT" sz="1000" spc="-20" dirty="0" smtClean="0">
                          <a:latin typeface="Calibri"/>
                          <a:cs typeface="Calibri"/>
                        </a:rPr>
                        <a:t>Campania</a:t>
                      </a:r>
                      <a:endParaRPr sz="1000" dirty="0">
                        <a:latin typeface="Calibri"/>
                        <a:cs typeface="Calibri"/>
                      </a:endParaRPr>
                    </a:p>
                    <a:p>
                      <a:pPr marR="3810" algn="ctr">
                        <a:lnSpc>
                          <a:spcPct val="100000"/>
                        </a:lnSpc>
                        <a:spcBef>
                          <a:spcPts val="400"/>
                        </a:spcBef>
                      </a:pPr>
                      <a:r>
                        <a:rPr sz="1000" spc="30" dirty="0">
                          <a:latin typeface="Calibri"/>
                          <a:cs typeface="Calibri"/>
                        </a:rPr>
                        <a:t>(</a:t>
                      </a:r>
                      <a:r>
                        <a:rPr sz="1000" spc="-45" dirty="0" smtClean="0">
                          <a:latin typeface="Calibri"/>
                          <a:cs typeface="Calibri"/>
                        </a:rPr>
                        <a:t>4</a:t>
                      </a:r>
                      <a:r>
                        <a:rPr lang="it-IT" sz="1000" spc="-40" dirty="0" smtClean="0">
                          <a:latin typeface="Calibri"/>
                          <a:cs typeface="Calibri"/>
                        </a:rPr>
                        <a:t>0,4)</a:t>
                      </a:r>
                      <a:r>
                        <a:rPr sz="1100" baseline="39682" dirty="0" smtClean="0">
                          <a:latin typeface="Calibri"/>
                          <a:cs typeface="Calibri"/>
                        </a:rPr>
                        <a:t>5</a:t>
                      </a:r>
                      <a:endParaRPr sz="1100" baseline="39682" dirty="0">
                        <a:latin typeface="Calibri"/>
                        <a:cs typeface="Calibri"/>
                      </a:endParaRPr>
                    </a:p>
                  </a:txBody>
                  <a:tcPr marL="0" marR="0" marT="0" marB="0">
                    <a:lnL w="9652">
                      <a:solidFill>
                        <a:srgbClr val="0070C0"/>
                      </a:solidFill>
                      <a:prstDash val="solid"/>
                    </a:lnL>
                    <a:lnR w="8890">
                      <a:solidFill>
                        <a:srgbClr val="0070C0"/>
                      </a:solidFill>
                      <a:prstDash val="solid"/>
                    </a:lnR>
                    <a:lnT w="9651">
                      <a:solidFill>
                        <a:srgbClr val="0070C0"/>
                      </a:solidFill>
                      <a:prstDash val="solid"/>
                    </a:lnT>
                    <a:lnB w="8890">
                      <a:solidFill>
                        <a:srgbClr val="0070C0"/>
                      </a:solidFill>
                      <a:prstDash val="solid"/>
                    </a:lnB>
                    <a:solidFill>
                      <a:srgbClr val="DDEBF7"/>
                    </a:solidFill>
                  </a:tcPr>
                </a:tc>
                <a:tc>
                  <a:txBody>
                    <a:bodyPr/>
                    <a:lstStyle/>
                    <a:p>
                      <a:pPr marL="40005" marR="40640" algn="ctr">
                        <a:lnSpc>
                          <a:spcPct val="112599"/>
                        </a:lnSpc>
                      </a:pPr>
                      <a:r>
                        <a:rPr sz="1000" spc="15"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0" dirty="0">
                          <a:latin typeface="Calibri"/>
                          <a:cs typeface="Calibri"/>
                        </a:rPr>
                        <a:t>e</a:t>
                      </a:r>
                      <a:r>
                        <a:rPr sz="1000" spc="-5" dirty="0">
                          <a:latin typeface="Calibri"/>
                          <a:cs typeface="Calibri"/>
                        </a:rPr>
                        <a:t>gg</a:t>
                      </a:r>
                      <a:r>
                        <a:rPr sz="1000" spc="35" dirty="0">
                          <a:latin typeface="Calibri"/>
                          <a:cs typeface="Calibri"/>
                        </a:rPr>
                        <a:t>i</a:t>
                      </a:r>
                      <a:r>
                        <a:rPr sz="1000" dirty="0">
                          <a:latin typeface="Calibri"/>
                          <a:cs typeface="Calibri"/>
                        </a:rPr>
                        <a:t>o </a:t>
                      </a:r>
                      <a:r>
                        <a:rPr lang="it-IT" sz="1000" spc="-5" dirty="0" smtClean="0">
                          <a:latin typeface="Calibri"/>
                          <a:cs typeface="Calibri"/>
                        </a:rPr>
                        <a:t>Sud</a:t>
                      </a:r>
                      <a:endParaRPr sz="1000" dirty="0">
                        <a:latin typeface="Calibri"/>
                        <a:cs typeface="Calibri"/>
                      </a:endParaRPr>
                    </a:p>
                    <a:p>
                      <a:pPr marR="2540" algn="ctr">
                        <a:lnSpc>
                          <a:spcPct val="100000"/>
                        </a:lnSpc>
                        <a:spcBef>
                          <a:spcPts val="400"/>
                        </a:spcBef>
                      </a:pPr>
                      <a:r>
                        <a:rPr sz="1000" spc="25" dirty="0">
                          <a:latin typeface="Calibri"/>
                          <a:cs typeface="Calibri"/>
                        </a:rPr>
                        <a:t>(</a:t>
                      </a:r>
                      <a:r>
                        <a:rPr sz="1000" spc="-40" dirty="0" smtClean="0">
                          <a:latin typeface="Calibri"/>
                          <a:cs typeface="Calibri"/>
                        </a:rPr>
                        <a:t>4</a:t>
                      </a:r>
                      <a:r>
                        <a:rPr lang="it-IT" sz="1000" spc="-40" dirty="0" smtClean="0">
                          <a:latin typeface="Calibri"/>
                          <a:cs typeface="Calibri"/>
                        </a:rPr>
                        <a:t>0,9)</a:t>
                      </a:r>
                      <a:r>
                        <a:rPr sz="1100" baseline="39682" dirty="0" smtClean="0">
                          <a:latin typeface="Calibri"/>
                          <a:cs typeface="Calibri"/>
                        </a:rPr>
                        <a:t>5</a:t>
                      </a:r>
                      <a:endParaRPr sz="1100" baseline="39682" dirty="0">
                        <a:latin typeface="Calibri"/>
                        <a:cs typeface="Calibri"/>
                      </a:endParaRPr>
                    </a:p>
                  </a:txBody>
                  <a:tcPr marL="0" marR="0" marT="0" marB="0">
                    <a:lnL w="8890">
                      <a:solidFill>
                        <a:srgbClr val="0070C0"/>
                      </a:solidFill>
                      <a:prstDash val="solid"/>
                    </a:lnL>
                    <a:lnR w="9651">
                      <a:solidFill>
                        <a:srgbClr val="0070C0"/>
                      </a:solidFill>
                      <a:prstDash val="solid"/>
                    </a:lnR>
                    <a:lnT w="9651">
                      <a:solidFill>
                        <a:srgbClr val="0070C0"/>
                      </a:solidFill>
                      <a:prstDash val="solid"/>
                    </a:lnT>
                    <a:lnB w="8890">
                      <a:solidFill>
                        <a:srgbClr val="0070C0"/>
                      </a:solidFill>
                      <a:prstDash val="solid"/>
                    </a:lnB>
                    <a:solidFill>
                      <a:srgbClr val="DDEBF7"/>
                    </a:solidFill>
                  </a:tcPr>
                </a:tc>
                <a:tc>
                  <a:txBody>
                    <a:bodyPr/>
                    <a:lstStyle/>
                    <a:p>
                      <a:pPr marL="39370" marR="40640" algn="ctr">
                        <a:lnSpc>
                          <a:spcPct val="112599"/>
                        </a:lnSpc>
                      </a:pPr>
                      <a:r>
                        <a:rPr sz="1000" spc="15"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5" dirty="0">
                          <a:latin typeface="Calibri"/>
                          <a:cs typeface="Calibri"/>
                        </a:rPr>
                        <a:t>e</a:t>
                      </a:r>
                      <a:r>
                        <a:rPr sz="1000" spc="-10" dirty="0">
                          <a:latin typeface="Calibri"/>
                          <a:cs typeface="Calibri"/>
                        </a:rPr>
                        <a:t>g</a:t>
                      </a:r>
                      <a:r>
                        <a:rPr sz="1000" spc="-5" dirty="0">
                          <a:latin typeface="Calibri"/>
                          <a:cs typeface="Calibri"/>
                        </a:rPr>
                        <a:t>g</a:t>
                      </a:r>
                      <a:r>
                        <a:rPr sz="1000" spc="35" dirty="0">
                          <a:latin typeface="Calibri"/>
                          <a:cs typeface="Calibri"/>
                        </a:rPr>
                        <a:t>i</a:t>
                      </a:r>
                      <a:r>
                        <a:rPr sz="1000" dirty="0">
                          <a:latin typeface="Calibri"/>
                          <a:cs typeface="Calibri"/>
                        </a:rPr>
                        <a:t>o </a:t>
                      </a:r>
                      <a:r>
                        <a:rPr sz="1000" spc="15" dirty="0">
                          <a:latin typeface="Calibri"/>
                          <a:cs typeface="Calibri"/>
                        </a:rPr>
                        <a:t>I</a:t>
                      </a:r>
                      <a:r>
                        <a:rPr sz="1000" spc="-5" dirty="0">
                          <a:latin typeface="Calibri"/>
                          <a:cs typeface="Calibri"/>
                        </a:rPr>
                        <a:t>t</a:t>
                      </a:r>
                      <a:r>
                        <a:rPr sz="1000" spc="-15" dirty="0">
                          <a:latin typeface="Calibri"/>
                          <a:cs typeface="Calibri"/>
                        </a:rPr>
                        <a:t>a</a:t>
                      </a:r>
                      <a:r>
                        <a:rPr sz="1000" spc="35" dirty="0">
                          <a:latin typeface="Calibri"/>
                          <a:cs typeface="Calibri"/>
                        </a:rPr>
                        <a:t>lia</a:t>
                      </a:r>
                      <a:endParaRPr sz="1000" dirty="0">
                        <a:latin typeface="Calibri"/>
                        <a:cs typeface="Calibri"/>
                      </a:endParaRPr>
                    </a:p>
                    <a:p>
                      <a:pPr marR="3175" algn="ctr">
                        <a:lnSpc>
                          <a:spcPct val="100000"/>
                        </a:lnSpc>
                        <a:spcBef>
                          <a:spcPts val="400"/>
                        </a:spcBef>
                      </a:pPr>
                      <a:r>
                        <a:rPr sz="1000" spc="25" dirty="0">
                          <a:latin typeface="Calibri"/>
                          <a:cs typeface="Calibri"/>
                        </a:rPr>
                        <a:t>(</a:t>
                      </a:r>
                      <a:r>
                        <a:rPr sz="1000" spc="-40" dirty="0" smtClean="0">
                          <a:latin typeface="Calibri"/>
                          <a:cs typeface="Calibri"/>
                        </a:rPr>
                        <a:t>4</a:t>
                      </a:r>
                      <a:r>
                        <a:rPr lang="it-IT" sz="1000" spc="-40" dirty="0" smtClean="0">
                          <a:latin typeface="Calibri"/>
                          <a:cs typeface="Calibri"/>
                        </a:rPr>
                        <a:t>1,8</a:t>
                      </a:r>
                      <a:r>
                        <a:rPr sz="1100" baseline="39682" dirty="0" smtClean="0">
                          <a:latin typeface="Calibri"/>
                          <a:cs typeface="Calibri"/>
                        </a:rPr>
                        <a:t>5</a:t>
                      </a:r>
                      <a:endParaRPr sz="1100" baseline="39682" dirty="0">
                        <a:latin typeface="Calibri"/>
                        <a:cs typeface="Calibri"/>
                      </a:endParaRPr>
                    </a:p>
                  </a:txBody>
                  <a:tcPr marL="0" marR="0" marT="0" marB="0">
                    <a:lnL w="9651">
                      <a:solidFill>
                        <a:srgbClr val="0070C0"/>
                      </a:solidFill>
                      <a:prstDash val="solid"/>
                    </a:lnL>
                    <a:lnR w="9652">
                      <a:solidFill>
                        <a:srgbClr val="0070C0"/>
                      </a:solidFill>
                      <a:prstDash val="solid"/>
                    </a:lnR>
                    <a:lnT w="9651">
                      <a:solidFill>
                        <a:srgbClr val="0070C0"/>
                      </a:solidFill>
                      <a:prstDash val="solid"/>
                    </a:lnT>
                    <a:lnB w="8890">
                      <a:solidFill>
                        <a:srgbClr val="0070C0"/>
                      </a:solidFill>
                      <a:prstDash val="solid"/>
                    </a:lnB>
                    <a:solidFill>
                      <a:srgbClr val="DDEBF7"/>
                    </a:solidFill>
                  </a:tcPr>
                </a:tc>
                <a:tc>
                  <a:txBody>
                    <a:bodyPr/>
                    <a:lstStyle/>
                    <a:p>
                      <a:pPr marL="372745" marR="69215" indent="-309880">
                        <a:lnSpc>
                          <a:spcPct val="135300"/>
                        </a:lnSpc>
                      </a:pPr>
                      <a:r>
                        <a:rPr sz="1000" spc="15"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5" dirty="0">
                          <a:latin typeface="Calibri"/>
                          <a:cs typeface="Calibri"/>
                        </a:rPr>
                        <a:t>e</a:t>
                      </a:r>
                      <a:r>
                        <a:rPr sz="1000" spc="-10" dirty="0">
                          <a:latin typeface="Calibri"/>
                          <a:cs typeface="Calibri"/>
                        </a:rPr>
                        <a:t>g</a:t>
                      </a:r>
                      <a:r>
                        <a:rPr sz="1000" spc="-5" dirty="0">
                          <a:latin typeface="Calibri"/>
                          <a:cs typeface="Calibri"/>
                        </a:rPr>
                        <a:t>g</a:t>
                      </a:r>
                      <a:r>
                        <a:rPr sz="1000" spc="35" dirty="0">
                          <a:latin typeface="Calibri"/>
                          <a:cs typeface="Calibri"/>
                        </a:rPr>
                        <a:t>i</a:t>
                      </a:r>
                      <a:r>
                        <a:rPr sz="1000" dirty="0">
                          <a:latin typeface="Calibri"/>
                          <a:cs typeface="Calibri"/>
                        </a:rPr>
                        <a:t>o</a:t>
                      </a:r>
                      <a:r>
                        <a:rPr sz="1000" spc="-20" dirty="0">
                          <a:latin typeface="Calibri"/>
                          <a:cs typeface="Calibri"/>
                        </a:rPr>
                        <a:t> </a:t>
                      </a:r>
                      <a:r>
                        <a:rPr sz="1000" spc="10" dirty="0">
                          <a:latin typeface="Calibri"/>
                          <a:cs typeface="Calibri"/>
                        </a:rPr>
                        <a:t>p</a:t>
                      </a:r>
                      <a:r>
                        <a:rPr sz="1000" spc="30" dirty="0">
                          <a:latin typeface="Calibri"/>
                          <a:cs typeface="Calibri"/>
                        </a:rPr>
                        <a:t>e</a:t>
                      </a:r>
                      <a:r>
                        <a:rPr sz="1000" spc="-15" dirty="0">
                          <a:latin typeface="Calibri"/>
                          <a:cs typeface="Calibri"/>
                        </a:rPr>
                        <a:t>r</a:t>
                      </a:r>
                      <a:r>
                        <a:rPr sz="1000" spc="-25" dirty="0">
                          <a:latin typeface="Calibri"/>
                          <a:cs typeface="Calibri"/>
                        </a:rPr>
                        <a:t>c</a:t>
                      </a:r>
                      <a:r>
                        <a:rPr sz="1000" spc="30" dirty="0">
                          <a:latin typeface="Calibri"/>
                          <a:cs typeface="Calibri"/>
                        </a:rPr>
                        <a:t>e</a:t>
                      </a:r>
                      <a:r>
                        <a:rPr sz="1000" spc="10" dirty="0">
                          <a:latin typeface="Calibri"/>
                          <a:cs typeface="Calibri"/>
                        </a:rPr>
                        <a:t>n</a:t>
                      </a:r>
                      <a:r>
                        <a:rPr sz="1000" spc="-5" dirty="0">
                          <a:latin typeface="Calibri"/>
                          <a:cs typeface="Calibri"/>
                        </a:rPr>
                        <a:t>t</a:t>
                      </a:r>
                      <a:r>
                        <a:rPr sz="1000" spc="10" dirty="0">
                          <a:latin typeface="Calibri"/>
                          <a:cs typeface="Calibri"/>
                        </a:rPr>
                        <a:t>u</a:t>
                      </a:r>
                      <a:r>
                        <a:rPr sz="1000" spc="-20" dirty="0">
                          <a:latin typeface="Calibri"/>
                          <a:cs typeface="Calibri"/>
                        </a:rPr>
                        <a:t>a</a:t>
                      </a:r>
                      <a:r>
                        <a:rPr sz="1000" spc="35" dirty="0">
                          <a:latin typeface="Calibri"/>
                          <a:cs typeface="Calibri"/>
                        </a:rPr>
                        <a:t>l</a:t>
                      </a:r>
                      <a:r>
                        <a:rPr sz="1000" dirty="0">
                          <a:latin typeface="Calibri"/>
                          <a:cs typeface="Calibri"/>
                        </a:rPr>
                        <a:t>e </a:t>
                      </a:r>
                      <a:r>
                        <a:rPr sz="1000" spc="5" dirty="0">
                          <a:latin typeface="Calibri"/>
                          <a:cs typeface="Calibri"/>
                        </a:rPr>
                        <a:t>oss</a:t>
                      </a:r>
                      <a:r>
                        <a:rPr sz="1000" spc="30" dirty="0">
                          <a:latin typeface="Calibri"/>
                          <a:cs typeface="Calibri"/>
                        </a:rPr>
                        <a:t>e</a:t>
                      </a:r>
                      <a:r>
                        <a:rPr sz="1000" spc="-15" dirty="0">
                          <a:latin typeface="Calibri"/>
                          <a:cs typeface="Calibri"/>
                        </a:rPr>
                        <a:t>r</a:t>
                      </a:r>
                      <a:r>
                        <a:rPr sz="1000" spc="15" dirty="0">
                          <a:latin typeface="Calibri"/>
                          <a:cs typeface="Calibri"/>
                        </a:rPr>
                        <a:t>v</a:t>
                      </a:r>
                      <a:r>
                        <a:rPr sz="1000" spc="-20" dirty="0">
                          <a:latin typeface="Calibri"/>
                          <a:cs typeface="Calibri"/>
                        </a:rPr>
                        <a:t>a</a:t>
                      </a:r>
                      <a:r>
                        <a:rPr sz="1000" dirty="0">
                          <a:latin typeface="Calibri"/>
                          <a:cs typeface="Calibri"/>
                        </a:rPr>
                        <a:t>to</a:t>
                      </a:r>
                      <a:r>
                        <a:rPr sz="1100" baseline="39682" dirty="0">
                          <a:latin typeface="Calibri"/>
                          <a:cs typeface="Calibri"/>
                        </a:rPr>
                        <a:t>6</a:t>
                      </a:r>
                    </a:p>
                  </a:txBody>
                  <a:tcPr marL="0" marR="0" marT="0" marB="0">
                    <a:lnL w="9652">
                      <a:solidFill>
                        <a:srgbClr val="0070C0"/>
                      </a:solidFill>
                      <a:prstDash val="solid"/>
                    </a:lnL>
                    <a:lnR w="9652">
                      <a:solidFill>
                        <a:srgbClr val="0070C0"/>
                      </a:solidFill>
                      <a:prstDash val="solid"/>
                    </a:lnR>
                    <a:lnT w="9651">
                      <a:solidFill>
                        <a:srgbClr val="0070C0"/>
                      </a:solidFill>
                      <a:prstDash val="solid"/>
                    </a:lnT>
                    <a:lnB w="8890">
                      <a:solidFill>
                        <a:srgbClr val="0070C0"/>
                      </a:solidFill>
                      <a:prstDash val="solid"/>
                    </a:lnB>
                    <a:solidFill>
                      <a:srgbClr val="DDEBF7"/>
                    </a:solidFill>
                  </a:tcPr>
                </a:tc>
                <a:tc>
                  <a:txBody>
                    <a:bodyPr/>
                    <a:lstStyle/>
                    <a:p>
                      <a:pPr marL="48260" marR="46355" indent="55880">
                        <a:lnSpc>
                          <a:spcPct val="135300"/>
                        </a:lnSpc>
                      </a:pPr>
                      <a:r>
                        <a:rPr sz="1000" i="1" spc="-20" dirty="0">
                          <a:latin typeface="Calibri"/>
                          <a:cs typeface="Calibri"/>
                        </a:rPr>
                        <a:t>c</a:t>
                      </a:r>
                      <a:r>
                        <a:rPr sz="1000" i="1" spc="20" dirty="0">
                          <a:latin typeface="Calibri"/>
                          <a:cs typeface="Calibri"/>
                        </a:rPr>
                        <a:t>h</a:t>
                      </a:r>
                      <a:r>
                        <a:rPr sz="1000" i="1" spc="-10" dirty="0">
                          <a:latin typeface="Calibri"/>
                          <a:cs typeface="Calibri"/>
                        </a:rPr>
                        <a:t>e</a:t>
                      </a:r>
                      <a:r>
                        <a:rPr sz="1000" i="1" spc="15" dirty="0">
                          <a:latin typeface="Calibri"/>
                          <a:cs typeface="Calibri"/>
                        </a:rPr>
                        <a:t>a</a:t>
                      </a:r>
                      <a:r>
                        <a:rPr sz="1000" i="1" dirty="0">
                          <a:latin typeface="Calibri"/>
                          <a:cs typeface="Calibri"/>
                        </a:rPr>
                        <a:t>t</a:t>
                      </a:r>
                      <a:r>
                        <a:rPr sz="1000" i="1" spc="-30" dirty="0">
                          <a:latin typeface="Calibri"/>
                          <a:cs typeface="Calibri"/>
                        </a:rPr>
                        <a:t>i</a:t>
                      </a:r>
                      <a:r>
                        <a:rPr sz="1000" i="1" spc="15" dirty="0">
                          <a:latin typeface="Calibri"/>
                          <a:cs typeface="Calibri"/>
                        </a:rPr>
                        <a:t>n</a:t>
                      </a:r>
                      <a:r>
                        <a:rPr sz="1000" i="1" dirty="0">
                          <a:latin typeface="Calibri"/>
                          <a:cs typeface="Calibri"/>
                        </a:rPr>
                        <a:t>g</a:t>
                      </a:r>
                      <a:r>
                        <a:rPr sz="1000" i="1" spc="-70" dirty="0">
                          <a:latin typeface="Calibri"/>
                          <a:cs typeface="Calibri"/>
                        </a:rPr>
                        <a:t> </a:t>
                      </a:r>
                      <a:r>
                        <a:rPr sz="1000" spc="35" dirty="0">
                          <a:latin typeface="Calibri"/>
                          <a:cs typeface="Calibri"/>
                        </a:rPr>
                        <a:t>in </a:t>
                      </a:r>
                      <a:r>
                        <a:rPr sz="1000" dirty="0">
                          <a:latin typeface="Calibri"/>
                          <a:cs typeface="Calibri"/>
                        </a:rPr>
                        <a:t>p</a:t>
                      </a:r>
                      <a:r>
                        <a:rPr sz="1000" spc="30" dirty="0">
                          <a:latin typeface="Calibri"/>
                          <a:cs typeface="Calibri"/>
                        </a:rPr>
                        <a:t>e</a:t>
                      </a:r>
                      <a:r>
                        <a:rPr sz="1000" spc="-15" dirty="0">
                          <a:latin typeface="Calibri"/>
                          <a:cs typeface="Calibri"/>
                        </a:rPr>
                        <a:t>r</a:t>
                      </a:r>
                      <a:r>
                        <a:rPr sz="1000" spc="-25" dirty="0">
                          <a:latin typeface="Calibri"/>
                          <a:cs typeface="Calibri"/>
                        </a:rPr>
                        <a:t>c</a:t>
                      </a:r>
                      <a:r>
                        <a:rPr sz="1000" spc="30" dirty="0">
                          <a:latin typeface="Calibri"/>
                          <a:cs typeface="Calibri"/>
                        </a:rPr>
                        <a:t>e</a:t>
                      </a:r>
                      <a:r>
                        <a:rPr sz="1000" spc="10" dirty="0">
                          <a:latin typeface="Calibri"/>
                          <a:cs typeface="Calibri"/>
                        </a:rPr>
                        <a:t>n</a:t>
                      </a:r>
                      <a:r>
                        <a:rPr sz="1000" spc="-5" dirty="0">
                          <a:latin typeface="Calibri"/>
                          <a:cs typeface="Calibri"/>
                        </a:rPr>
                        <a:t>t</a:t>
                      </a:r>
                      <a:r>
                        <a:rPr sz="1000" spc="10" dirty="0">
                          <a:latin typeface="Calibri"/>
                          <a:cs typeface="Calibri"/>
                        </a:rPr>
                        <a:t>u</a:t>
                      </a:r>
                      <a:r>
                        <a:rPr sz="1000" spc="-20" dirty="0">
                          <a:latin typeface="Calibri"/>
                          <a:cs typeface="Calibri"/>
                        </a:rPr>
                        <a:t>a</a:t>
                      </a:r>
                      <a:r>
                        <a:rPr sz="1000" spc="35" dirty="0">
                          <a:latin typeface="Calibri"/>
                          <a:cs typeface="Calibri"/>
                        </a:rPr>
                        <a:t>le</a:t>
                      </a:r>
                      <a:r>
                        <a:rPr sz="1100" baseline="39682" dirty="0">
                          <a:latin typeface="Calibri"/>
                          <a:cs typeface="Calibri"/>
                        </a:rPr>
                        <a:t>7</a:t>
                      </a:r>
                    </a:p>
                  </a:txBody>
                  <a:tcPr marL="0" marR="0" marT="0" marB="0">
                    <a:lnL w="9652">
                      <a:solidFill>
                        <a:srgbClr val="0070C0"/>
                      </a:solidFill>
                      <a:prstDash val="solid"/>
                    </a:lnL>
                    <a:lnR w="10147">
                      <a:solidFill>
                        <a:srgbClr val="0070C0"/>
                      </a:solidFill>
                      <a:prstDash val="solid"/>
                    </a:lnR>
                    <a:lnT w="9651">
                      <a:solidFill>
                        <a:srgbClr val="0070C0"/>
                      </a:solidFill>
                      <a:prstDash val="solid"/>
                    </a:lnT>
                    <a:lnB w="8890">
                      <a:solidFill>
                        <a:srgbClr val="0070C0"/>
                      </a:solidFill>
                      <a:prstDash val="solid"/>
                    </a:lnB>
                    <a:solidFill>
                      <a:srgbClr val="DDEBF7"/>
                    </a:solidFill>
                  </a:tcPr>
                </a:tc>
              </a:tr>
              <a:tr h="530351">
                <a:tc>
                  <a:txBody>
                    <a:bodyPr/>
                    <a:lstStyle/>
                    <a:p>
                      <a:pPr marL="276225" marR="283210" indent="64769" algn="l">
                        <a:lnSpc>
                          <a:spcPct val="112000"/>
                        </a:lnSpc>
                      </a:pPr>
                      <a:r>
                        <a:rPr sz="1000" b="1" spc="-15" dirty="0">
                          <a:latin typeface="Calibri"/>
                          <a:cs typeface="Calibri"/>
                        </a:rPr>
                        <a:t>I</a:t>
                      </a:r>
                      <a:r>
                        <a:rPr sz="1000" b="1" spc="25" dirty="0">
                          <a:latin typeface="Calibri"/>
                          <a:cs typeface="Calibri"/>
                        </a:rPr>
                        <a:t>S</a:t>
                      </a:r>
                      <a:r>
                        <a:rPr sz="1000" b="1" spc="5" dirty="0">
                          <a:latin typeface="Calibri"/>
                          <a:cs typeface="Calibri"/>
                        </a:rPr>
                        <a:t>T</a:t>
                      </a:r>
                      <a:r>
                        <a:rPr sz="1000" b="1" spc="-25" dirty="0">
                          <a:latin typeface="Calibri"/>
                          <a:cs typeface="Calibri"/>
                        </a:rPr>
                        <a:t>I</a:t>
                      </a:r>
                      <a:r>
                        <a:rPr sz="1000" b="1" spc="5" dirty="0">
                          <a:latin typeface="Calibri"/>
                          <a:cs typeface="Calibri"/>
                        </a:rPr>
                        <a:t>T</a:t>
                      </a:r>
                      <a:r>
                        <a:rPr sz="1000" b="1" spc="-30" dirty="0">
                          <a:latin typeface="Calibri"/>
                          <a:cs typeface="Calibri"/>
                        </a:rPr>
                        <a:t>U</a:t>
                      </a:r>
                      <a:r>
                        <a:rPr sz="1000" b="1" dirty="0">
                          <a:latin typeface="Calibri"/>
                          <a:cs typeface="Calibri"/>
                        </a:rPr>
                        <a:t>TO </a:t>
                      </a:r>
                      <a:endParaRPr lang="it-IT" sz="1000" b="1" spc="-35" dirty="0" smtClean="0">
                        <a:latin typeface="Calibri"/>
                        <a:cs typeface="Calibri"/>
                      </a:endParaRPr>
                    </a:p>
                    <a:p>
                      <a:pPr marL="276225" marR="283210" indent="64769" algn="l">
                        <a:lnSpc>
                          <a:spcPct val="112000"/>
                        </a:lnSpc>
                      </a:pPr>
                      <a:r>
                        <a:rPr lang="it-IT" sz="1000" b="1" spc="-35" dirty="0" smtClean="0">
                          <a:latin typeface="Calibri"/>
                          <a:cs typeface="Calibri"/>
                        </a:rPr>
                        <a:t>NAICAP00V</a:t>
                      </a:r>
                      <a:endParaRPr sz="1000" dirty="0">
                        <a:latin typeface="Calibri"/>
                        <a:cs typeface="Calibri"/>
                      </a:endParaRPr>
                    </a:p>
                  </a:txBody>
                  <a:tcPr marL="0" marR="0" marT="0" marB="0">
                    <a:lnL w="9397">
                      <a:solidFill>
                        <a:srgbClr val="2F75B5"/>
                      </a:solidFill>
                      <a:prstDash val="solid"/>
                    </a:lnL>
                    <a:lnR w="9651">
                      <a:solidFill>
                        <a:srgbClr val="2F75B5"/>
                      </a:solidFill>
                      <a:prstDash val="solid"/>
                    </a:lnR>
                    <a:lnT w="8890">
                      <a:solidFill>
                        <a:srgbClr val="0070C0"/>
                      </a:solidFill>
                      <a:prstDash val="solid"/>
                    </a:lnT>
                    <a:lnB w="17018">
                      <a:solidFill>
                        <a:srgbClr val="2F75B5"/>
                      </a:solidFill>
                      <a:prstDash val="solid"/>
                    </a:lnB>
                  </a:tcPr>
                </a:tc>
                <a:tc>
                  <a:txBody>
                    <a:bodyPr/>
                    <a:lstStyle/>
                    <a:p>
                      <a:pPr marL="5080" algn="ctr">
                        <a:lnSpc>
                          <a:spcPct val="100000"/>
                        </a:lnSpc>
                      </a:pPr>
                      <a:r>
                        <a:rPr lang="it-IT" sz="1200" b="1" spc="25" dirty="0" smtClean="0">
                          <a:latin typeface="Calibri"/>
                          <a:cs typeface="Calibri"/>
                        </a:rPr>
                        <a:t>61</a:t>
                      </a:r>
                      <a:r>
                        <a:rPr lang="it-IT" sz="1200" b="1" spc="0" dirty="0" smtClean="0">
                          <a:latin typeface="Calibri"/>
                          <a:cs typeface="Calibri"/>
                        </a:rPr>
                        <a:t>,0</a:t>
                      </a:r>
                      <a:endParaRPr sz="1200" dirty="0">
                        <a:latin typeface="Calibri"/>
                        <a:cs typeface="Calibri"/>
                      </a:endParaRPr>
                    </a:p>
                  </a:txBody>
                  <a:tcPr marL="0" marR="0" marT="0" marB="0">
                    <a:lnL w="9651">
                      <a:solidFill>
                        <a:srgbClr val="2F75B5"/>
                      </a:solidFill>
                      <a:prstDash val="solid"/>
                    </a:lnL>
                    <a:lnR w="9651">
                      <a:solidFill>
                        <a:srgbClr val="2F75B5"/>
                      </a:solidFill>
                      <a:prstDash val="solid"/>
                    </a:lnR>
                    <a:lnT w="8890">
                      <a:solidFill>
                        <a:srgbClr val="0070C0"/>
                      </a:solidFill>
                      <a:prstDash val="solid"/>
                    </a:lnT>
                    <a:lnB w="17018">
                      <a:solidFill>
                        <a:srgbClr val="2F75B5"/>
                      </a:solidFill>
                      <a:prstDash val="solid"/>
                    </a:lnB>
                  </a:tcPr>
                </a:tc>
                <a:tc>
                  <a:txBody>
                    <a:bodyPr/>
                    <a:lstStyle/>
                    <a:p>
                      <a:pPr algn="ctr">
                        <a:lnSpc>
                          <a:spcPct val="100000"/>
                        </a:lnSpc>
                      </a:pPr>
                      <a:r>
                        <a:rPr sz="1200" b="1" spc="25" dirty="0" smtClean="0">
                          <a:latin typeface="Calibri"/>
                          <a:cs typeface="Calibri"/>
                        </a:rPr>
                        <a:t>8</a:t>
                      </a:r>
                      <a:r>
                        <a:rPr lang="it-IT" sz="1200" b="1" spc="25" dirty="0" smtClean="0">
                          <a:latin typeface="Calibri"/>
                          <a:cs typeface="Calibri"/>
                        </a:rPr>
                        <a:t>9,4</a:t>
                      </a:r>
                      <a:endParaRPr sz="1200" dirty="0">
                        <a:latin typeface="Calibri"/>
                        <a:cs typeface="Calibri"/>
                      </a:endParaRPr>
                    </a:p>
                  </a:txBody>
                  <a:tcPr marL="0" marR="0" marT="0" marB="0">
                    <a:lnL w="9651">
                      <a:solidFill>
                        <a:srgbClr val="2F75B5"/>
                      </a:solidFill>
                      <a:prstDash val="solid"/>
                    </a:lnL>
                    <a:lnR w="9652">
                      <a:solidFill>
                        <a:srgbClr val="2F75B5"/>
                      </a:solidFill>
                      <a:prstDash val="solid"/>
                    </a:lnR>
                    <a:lnT w="8890">
                      <a:solidFill>
                        <a:srgbClr val="0070C0"/>
                      </a:solidFill>
                      <a:prstDash val="solid"/>
                    </a:lnT>
                    <a:lnB w="17018">
                      <a:solidFill>
                        <a:srgbClr val="2F75B5"/>
                      </a:solidFill>
                      <a:prstDash val="solid"/>
                    </a:lnB>
                  </a:tcPr>
                </a:tc>
                <a:tc>
                  <a:txBody>
                    <a:bodyPr/>
                    <a:lstStyle/>
                    <a:p>
                      <a:pPr algn="ctr">
                        <a:lnSpc>
                          <a:spcPct val="100000"/>
                        </a:lnSpc>
                      </a:pPr>
                      <a:r>
                        <a:rPr sz="1200" b="1" spc="25" dirty="0" smtClean="0">
                          <a:latin typeface="Calibri"/>
                          <a:cs typeface="Calibri"/>
                        </a:rPr>
                        <a:t>2</a:t>
                      </a:r>
                      <a:r>
                        <a:rPr lang="it-IT" sz="1200" b="1" spc="25" dirty="0" smtClean="0">
                          <a:latin typeface="Calibri"/>
                          <a:cs typeface="Calibri"/>
                        </a:rPr>
                        <a:t>29,3</a:t>
                      </a:r>
                      <a:endParaRPr sz="1200" dirty="0">
                        <a:latin typeface="Calibri"/>
                        <a:cs typeface="Calibri"/>
                      </a:endParaRPr>
                    </a:p>
                  </a:txBody>
                  <a:tcPr marL="0" marR="0" marT="0" marB="0">
                    <a:lnL w="9652">
                      <a:solidFill>
                        <a:srgbClr val="2F75B5"/>
                      </a:solidFill>
                      <a:prstDash val="solid"/>
                    </a:lnL>
                    <a:lnR w="9652">
                      <a:solidFill>
                        <a:srgbClr val="2F75B5"/>
                      </a:solidFill>
                      <a:prstDash val="solid"/>
                    </a:lnR>
                    <a:lnT w="8890">
                      <a:solidFill>
                        <a:srgbClr val="0070C0"/>
                      </a:solidFill>
                      <a:prstDash val="solid"/>
                    </a:lnT>
                    <a:lnB w="17018">
                      <a:solidFill>
                        <a:srgbClr val="2F75B5"/>
                      </a:solidFill>
                      <a:prstDash val="solid"/>
                    </a:lnB>
                  </a:tcPr>
                </a:tc>
                <a:tc>
                  <a:txBody>
                    <a:bodyPr/>
                    <a:lstStyle/>
                    <a:p>
                      <a:endParaRPr sz="1200" dirty="0">
                        <a:latin typeface="Calibri"/>
                        <a:cs typeface="Calibri"/>
                      </a:endParaRPr>
                    </a:p>
                  </a:txBody>
                  <a:tcPr marL="0" marR="0" marT="0" marB="0">
                    <a:lnL w="9652">
                      <a:solidFill>
                        <a:srgbClr val="2F75B5"/>
                      </a:solidFill>
                      <a:prstDash val="solid"/>
                    </a:lnL>
                    <a:lnR w="8890">
                      <a:solidFill>
                        <a:srgbClr val="2F75B5"/>
                      </a:solidFill>
                      <a:prstDash val="solid"/>
                    </a:lnR>
                    <a:lnT w="8890">
                      <a:solidFill>
                        <a:srgbClr val="0070C0"/>
                      </a:solidFill>
                      <a:prstDash val="solid"/>
                    </a:lnT>
                    <a:lnB w="17018">
                      <a:solidFill>
                        <a:srgbClr val="2F75B5"/>
                      </a:solidFill>
                      <a:prstDash val="solid"/>
                    </a:lnB>
                  </a:tcPr>
                </a:tc>
                <a:tc>
                  <a:txBody>
                    <a:bodyPr/>
                    <a:lstStyle/>
                    <a:p>
                      <a:endParaRPr sz="1200" dirty="0">
                        <a:latin typeface="Calibri"/>
                        <a:cs typeface="Calibri"/>
                      </a:endParaRPr>
                    </a:p>
                  </a:txBody>
                  <a:tcPr marL="0" marR="0" marT="0" marB="0">
                    <a:lnL w="8890">
                      <a:solidFill>
                        <a:srgbClr val="2F75B5"/>
                      </a:solidFill>
                      <a:prstDash val="solid"/>
                    </a:lnL>
                    <a:lnR w="9651">
                      <a:solidFill>
                        <a:srgbClr val="2F75B5"/>
                      </a:solidFill>
                      <a:prstDash val="solid"/>
                    </a:lnR>
                    <a:lnT w="8890">
                      <a:solidFill>
                        <a:srgbClr val="0070C0"/>
                      </a:solidFill>
                      <a:prstDash val="solid"/>
                    </a:lnT>
                    <a:lnB w="17018">
                      <a:solidFill>
                        <a:srgbClr val="2F75B5"/>
                      </a:solidFill>
                      <a:prstDash val="solid"/>
                    </a:lnB>
                  </a:tcPr>
                </a:tc>
                <a:tc>
                  <a:txBody>
                    <a:bodyPr/>
                    <a:lstStyle/>
                    <a:p>
                      <a:endParaRPr sz="1200" dirty="0">
                        <a:latin typeface="Calibri"/>
                        <a:cs typeface="Calibri"/>
                      </a:endParaRPr>
                    </a:p>
                  </a:txBody>
                  <a:tcPr marL="0" marR="0" marT="0" marB="0">
                    <a:lnL w="9651">
                      <a:solidFill>
                        <a:srgbClr val="2F75B5"/>
                      </a:solidFill>
                      <a:prstDash val="solid"/>
                    </a:lnL>
                    <a:lnR w="9652">
                      <a:solidFill>
                        <a:srgbClr val="2F75B5"/>
                      </a:solidFill>
                      <a:prstDash val="solid"/>
                    </a:lnR>
                    <a:lnT w="8890">
                      <a:solidFill>
                        <a:srgbClr val="0070C0"/>
                      </a:solidFill>
                      <a:prstDash val="solid"/>
                    </a:lnT>
                    <a:lnB w="17018">
                      <a:solidFill>
                        <a:srgbClr val="2F75B5"/>
                      </a:solidFill>
                      <a:prstDash val="solid"/>
                    </a:lnB>
                  </a:tcPr>
                </a:tc>
                <a:tc>
                  <a:txBody>
                    <a:bodyPr/>
                    <a:lstStyle/>
                    <a:p>
                      <a:pPr marL="5080" algn="ctr">
                        <a:lnSpc>
                          <a:spcPct val="100000"/>
                        </a:lnSpc>
                      </a:pPr>
                      <a:r>
                        <a:rPr lang="it-IT" sz="1200" b="1" spc="25" dirty="0" smtClean="0">
                          <a:latin typeface="Calibri"/>
                          <a:cs typeface="Calibri"/>
                        </a:rPr>
                        <a:t>66,7</a:t>
                      </a:r>
                      <a:endParaRPr sz="1200" dirty="0">
                        <a:latin typeface="Calibri"/>
                        <a:cs typeface="Calibri"/>
                      </a:endParaRPr>
                    </a:p>
                  </a:txBody>
                  <a:tcPr marL="0" marR="0" marT="0" marB="0">
                    <a:lnL w="9652">
                      <a:solidFill>
                        <a:srgbClr val="2F75B5"/>
                      </a:solidFill>
                      <a:prstDash val="solid"/>
                    </a:lnL>
                    <a:lnR w="9652">
                      <a:solidFill>
                        <a:srgbClr val="2F75B5"/>
                      </a:solidFill>
                      <a:prstDash val="solid"/>
                    </a:lnR>
                    <a:lnT w="8890">
                      <a:solidFill>
                        <a:srgbClr val="0070C0"/>
                      </a:solidFill>
                      <a:prstDash val="solid"/>
                    </a:lnT>
                    <a:lnB w="17018">
                      <a:solidFill>
                        <a:srgbClr val="2F75B5"/>
                      </a:solidFill>
                      <a:prstDash val="solid"/>
                    </a:lnB>
                  </a:tcPr>
                </a:tc>
                <a:tc>
                  <a:txBody>
                    <a:bodyPr/>
                    <a:lstStyle/>
                    <a:p>
                      <a:pPr marL="10795" algn="ctr">
                        <a:lnSpc>
                          <a:spcPct val="100000"/>
                        </a:lnSpc>
                      </a:pPr>
                      <a:r>
                        <a:rPr lang="it-IT" sz="1200" b="1" spc="25" dirty="0" smtClean="0">
                          <a:latin typeface="Calibri"/>
                          <a:cs typeface="Calibri"/>
                        </a:rPr>
                        <a:t>8,1</a:t>
                      </a:r>
                      <a:endParaRPr sz="1200" dirty="0">
                        <a:latin typeface="Calibri"/>
                        <a:cs typeface="Calibri"/>
                      </a:endParaRPr>
                    </a:p>
                  </a:txBody>
                  <a:tcPr marL="0" marR="0" marT="0" marB="0">
                    <a:lnL w="9652">
                      <a:solidFill>
                        <a:srgbClr val="2F75B5"/>
                      </a:solidFill>
                      <a:prstDash val="solid"/>
                    </a:lnL>
                    <a:lnR w="10147">
                      <a:solidFill>
                        <a:srgbClr val="2F75B5"/>
                      </a:solidFill>
                      <a:prstDash val="solid"/>
                    </a:lnR>
                    <a:lnT w="8890">
                      <a:solidFill>
                        <a:srgbClr val="0070C0"/>
                      </a:solidFill>
                      <a:prstDash val="solid"/>
                    </a:lnT>
                    <a:lnB w="17018">
                      <a:solidFill>
                        <a:srgbClr val="2F75B5"/>
                      </a:solidFill>
                      <a:prstDash val="solid"/>
                    </a:lnB>
                  </a:tcPr>
                </a:tc>
              </a:tr>
            </a:tbl>
          </a:graphicData>
        </a:graphic>
      </p:graphicFrame>
      <p:sp>
        <p:nvSpPr>
          <p:cNvPr id="2" name="object 2"/>
          <p:cNvSpPr txBox="1"/>
          <p:nvPr/>
        </p:nvSpPr>
        <p:spPr>
          <a:xfrm>
            <a:off x="707258" y="5728399"/>
            <a:ext cx="9387205" cy="1315283"/>
          </a:xfrm>
          <a:prstGeom prst="rect">
            <a:avLst/>
          </a:prstGeom>
        </p:spPr>
        <p:txBody>
          <a:bodyPr vert="horz" wrap="square" lIns="0" tIns="0" rIns="0" bIns="0" rtlCol="0">
            <a:spAutoFit/>
          </a:bodyPr>
          <a:lstStyle/>
          <a:p>
            <a:pPr marL="12699" marR="6350">
              <a:lnSpc>
                <a:spcPct val="101800"/>
              </a:lnSpc>
            </a:pPr>
            <a:r>
              <a:rPr sz="1400" spc="-55" dirty="0">
                <a:latin typeface="Calibri"/>
                <a:cs typeface="Calibri"/>
              </a:rPr>
              <a:t>Ne</a:t>
            </a:r>
            <a:r>
              <a:rPr sz="1400" spc="-25" dirty="0">
                <a:latin typeface="Calibri"/>
                <a:cs typeface="Calibri"/>
              </a:rPr>
              <a:t>l</a:t>
            </a:r>
            <a:r>
              <a:rPr sz="1400" dirty="0">
                <a:latin typeface="Calibri"/>
                <a:cs typeface="Calibri"/>
              </a:rPr>
              <a:t> </a:t>
            </a:r>
            <a:r>
              <a:rPr sz="1400" spc="-149" dirty="0">
                <a:latin typeface="Calibri"/>
                <a:cs typeface="Calibri"/>
              </a:rPr>
              <a:t> </a:t>
            </a:r>
            <a:r>
              <a:rPr sz="1400" spc="-40" dirty="0">
                <a:latin typeface="Calibri"/>
                <a:cs typeface="Calibri"/>
              </a:rPr>
              <a:t>gr</a:t>
            </a:r>
            <a:r>
              <a:rPr sz="1400" spc="-65" dirty="0">
                <a:latin typeface="Calibri"/>
                <a:cs typeface="Calibri"/>
              </a:rPr>
              <a:t>a</a:t>
            </a:r>
            <a:r>
              <a:rPr sz="1400" spc="-30" dirty="0">
                <a:latin typeface="Calibri"/>
                <a:cs typeface="Calibri"/>
              </a:rPr>
              <a:t>fic</a:t>
            </a:r>
            <a:r>
              <a:rPr sz="1400" spc="-55" dirty="0">
                <a:latin typeface="Calibri"/>
                <a:cs typeface="Calibri"/>
              </a:rPr>
              <a:t>o</a:t>
            </a:r>
            <a:r>
              <a:rPr sz="1400" dirty="0">
                <a:latin typeface="Calibri"/>
                <a:cs typeface="Calibri"/>
              </a:rPr>
              <a:t> </a:t>
            </a:r>
            <a:r>
              <a:rPr sz="1400" spc="5" dirty="0">
                <a:latin typeface="Calibri"/>
                <a:cs typeface="Calibri"/>
              </a:rPr>
              <a:t> </a:t>
            </a:r>
            <a:r>
              <a:rPr sz="1400" spc="-10" dirty="0">
                <a:latin typeface="Calibri"/>
                <a:cs typeface="Calibri"/>
              </a:rPr>
              <a:t>sono</a:t>
            </a:r>
            <a:r>
              <a:rPr sz="1400" dirty="0">
                <a:latin typeface="Calibri"/>
                <a:cs typeface="Calibri"/>
              </a:rPr>
              <a:t> </a:t>
            </a:r>
            <a:r>
              <a:rPr sz="1400" spc="-10" dirty="0">
                <a:latin typeface="Calibri"/>
                <a:cs typeface="Calibri"/>
              </a:rPr>
              <a:t> </a:t>
            </a:r>
            <a:r>
              <a:rPr sz="1400" spc="5" dirty="0">
                <a:latin typeface="Calibri"/>
                <a:cs typeface="Calibri"/>
              </a:rPr>
              <a:t>r</a:t>
            </a:r>
            <a:r>
              <a:rPr sz="1400" spc="-44" dirty="0">
                <a:latin typeface="Calibri"/>
                <a:cs typeface="Calibri"/>
              </a:rPr>
              <a:t>i</a:t>
            </a:r>
            <a:r>
              <a:rPr sz="1400" spc="15" dirty="0">
                <a:latin typeface="Calibri"/>
                <a:cs typeface="Calibri"/>
              </a:rPr>
              <a:t>po</a:t>
            </a:r>
            <a:r>
              <a:rPr sz="1400" spc="10" dirty="0">
                <a:latin typeface="Calibri"/>
                <a:cs typeface="Calibri"/>
              </a:rPr>
              <a:t>r</a:t>
            </a:r>
            <a:r>
              <a:rPr sz="1400" spc="80" dirty="0">
                <a:latin typeface="Calibri"/>
                <a:cs typeface="Calibri"/>
              </a:rPr>
              <a:t>t</a:t>
            </a:r>
            <a:r>
              <a:rPr sz="1400" spc="44" dirty="0">
                <a:latin typeface="Calibri"/>
                <a:cs typeface="Calibri"/>
              </a:rPr>
              <a:t>a</a:t>
            </a:r>
            <a:r>
              <a:rPr sz="1400" spc="80" dirty="0">
                <a:latin typeface="Calibri"/>
                <a:cs typeface="Calibri"/>
              </a:rPr>
              <a:t>t</a:t>
            </a:r>
            <a:r>
              <a:rPr sz="1400" spc="65" dirty="0">
                <a:latin typeface="Calibri"/>
                <a:cs typeface="Calibri"/>
              </a:rPr>
              <a:t>e</a:t>
            </a:r>
            <a:r>
              <a:rPr sz="1400" spc="149" dirty="0">
                <a:latin typeface="Calibri"/>
                <a:cs typeface="Calibri"/>
              </a:rPr>
              <a:t> </a:t>
            </a:r>
            <a:r>
              <a:rPr sz="1400" spc="-44" dirty="0">
                <a:latin typeface="Calibri"/>
                <a:cs typeface="Calibri"/>
              </a:rPr>
              <a:t>l</a:t>
            </a:r>
            <a:r>
              <a:rPr sz="1400" spc="65" dirty="0">
                <a:latin typeface="Calibri"/>
                <a:cs typeface="Calibri"/>
              </a:rPr>
              <a:t>e</a:t>
            </a:r>
            <a:r>
              <a:rPr sz="1400" dirty="0">
                <a:latin typeface="Calibri"/>
                <a:cs typeface="Calibri"/>
              </a:rPr>
              <a:t> </a:t>
            </a:r>
            <a:r>
              <a:rPr sz="1400" spc="-155" dirty="0">
                <a:latin typeface="Calibri"/>
                <a:cs typeface="Calibri"/>
              </a:rPr>
              <a:t> </a:t>
            </a:r>
            <a:r>
              <a:rPr sz="1400" spc="21" dirty="0">
                <a:latin typeface="Calibri"/>
                <a:cs typeface="Calibri"/>
              </a:rPr>
              <a:t>p</a:t>
            </a:r>
            <a:r>
              <a:rPr sz="1400" spc="50" dirty="0">
                <a:latin typeface="Calibri"/>
                <a:cs typeface="Calibri"/>
              </a:rPr>
              <a:t>e</a:t>
            </a:r>
            <a:r>
              <a:rPr sz="1400" spc="30" dirty="0">
                <a:latin typeface="Calibri"/>
                <a:cs typeface="Calibri"/>
              </a:rPr>
              <a:t>r</a:t>
            </a:r>
            <a:r>
              <a:rPr sz="1400" spc="-55" dirty="0">
                <a:latin typeface="Calibri"/>
                <a:cs typeface="Calibri"/>
              </a:rPr>
              <a:t>c</a:t>
            </a:r>
            <a:r>
              <a:rPr sz="1400" spc="70" dirty="0">
                <a:latin typeface="Calibri"/>
                <a:cs typeface="Calibri"/>
              </a:rPr>
              <a:t>e</a:t>
            </a:r>
            <a:r>
              <a:rPr sz="1400" spc="21" dirty="0">
                <a:latin typeface="Calibri"/>
                <a:cs typeface="Calibri"/>
              </a:rPr>
              <a:t>n</a:t>
            </a:r>
            <a:r>
              <a:rPr sz="1400" spc="95" dirty="0">
                <a:latin typeface="Calibri"/>
                <a:cs typeface="Calibri"/>
              </a:rPr>
              <a:t>t</a:t>
            </a:r>
            <a:r>
              <a:rPr sz="1400" spc="21" dirty="0">
                <a:latin typeface="Calibri"/>
                <a:cs typeface="Calibri"/>
              </a:rPr>
              <a:t>u</a:t>
            </a:r>
            <a:r>
              <a:rPr sz="1400" spc="40" dirty="0">
                <a:latin typeface="Calibri"/>
                <a:cs typeface="Calibri"/>
              </a:rPr>
              <a:t>a</a:t>
            </a:r>
            <a:r>
              <a:rPr sz="1400" spc="-65" dirty="0">
                <a:latin typeface="Calibri"/>
                <a:cs typeface="Calibri"/>
              </a:rPr>
              <a:t>li</a:t>
            </a:r>
            <a:r>
              <a:rPr sz="1400" dirty="0">
                <a:latin typeface="Calibri"/>
                <a:cs typeface="Calibri"/>
              </a:rPr>
              <a:t> </a:t>
            </a:r>
            <a:r>
              <a:rPr sz="1400" spc="-140" dirty="0">
                <a:latin typeface="Calibri"/>
                <a:cs typeface="Calibri"/>
              </a:rPr>
              <a:t> </a:t>
            </a:r>
            <a:r>
              <a:rPr sz="1400" spc="-50" dirty="0">
                <a:latin typeface="Calibri"/>
                <a:cs typeface="Calibri"/>
              </a:rPr>
              <a:t>d</a:t>
            </a:r>
            <a:r>
              <a:rPr sz="1400" spc="-21" dirty="0">
                <a:latin typeface="Calibri"/>
                <a:cs typeface="Calibri"/>
              </a:rPr>
              <a:t>i</a:t>
            </a:r>
            <a:r>
              <a:rPr sz="1400" dirty="0">
                <a:latin typeface="Calibri"/>
                <a:cs typeface="Calibri"/>
              </a:rPr>
              <a:t> </a:t>
            </a:r>
            <a:r>
              <a:rPr sz="1400" spc="-135" dirty="0">
                <a:latin typeface="Calibri"/>
                <a:cs typeface="Calibri"/>
              </a:rPr>
              <a:t> </a:t>
            </a:r>
            <a:r>
              <a:rPr sz="1400" spc="5" dirty="0">
                <a:latin typeface="Calibri"/>
                <a:cs typeface="Calibri"/>
              </a:rPr>
              <a:t>r</a:t>
            </a:r>
            <a:r>
              <a:rPr sz="1400" spc="-65" dirty="0">
                <a:latin typeface="Calibri"/>
                <a:cs typeface="Calibri"/>
              </a:rPr>
              <a:t>i</a:t>
            </a:r>
            <a:r>
              <a:rPr sz="1400" spc="-5" dirty="0">
                <a:latin typeface="Calibri"/>
                <a:cs typeface="Calibri"/>
              </a:rPr>
              <a:t>s</a:t>
            </a:r>
            <a:r>
              <a:rPr sz="1400" spc="15" dirty="0">
                <a:latin typeface="Calibri"/>
                <a:cs typeface="Calibri"/>
              </a:rPr>
              <a:t>p</a:t>
            </a:r>
            <a:r>
              <a:rPr sz="1400" spc="21" dirty="0">
                <a:latin typeface="Calibri"/>
                <a:cs typeface="Calibri"/>
              </a:rPr>
              <a:t>o</a:t>
            </a:r>
            <a:r>
              <a:rPr sz="1400" dirty="0">
                <a:latin typeface="Calibri"/>
                <a:cs typeface="Calibri"/>
              </a:rPr>
              <a:t>s</a:t>
            </a:r>
            <a:r>
              <a:rPr sz="1400" spc="86" dirty="0">
                <a:latin typeface="Calibri"/>
                <a:cs typeface="Calibri"/>
              </a:rPr>
              <a:t>t</a:t>
            </a:r>
            <a:r>
              <a:rPr sz="1400" spc="65" dirty="0">
                <a:latin typeface="Calibri"/>
                <a:cs typeface="Calibri"/>
              </a:rPr>
              <a:t>e</a:t>
            </a:r>
            <a:r>
              <a:rPr sz="1400" spc="155" dirty="0">
                <a:latin typeface="Calibri"/>
                <a:cs typeface="Calibri"/>
              </a:rPr>
              <a:t> </a:t>
            </a:r>
            <a:r>
              <a:rPr sz="1400" spc="-25" dirty="0">
                <a:latin typeface="Calibri"/>
                <a:cs typeface="Calibri"/>
              </a:rPr>
              <a:t>e</a:t>
            </a:r>
            <a:r>
              <a:rPr sz="1400" dirty="0">
                <a:latin typeface="Calibri"/>
                <a:cs typeface="Calibri"/>
              </a:rPr>
              <a:t>s</a:t>
            </a:r>
            <a:r>
              <a:rPr sz="1400" spc="-10" dirty="0">
                <a:latin typeface="Calibri"/>
                <a:cs typeface="Calibri"/>
              </a:rPr>
              <a:t>atte</a:t>
            </a:r>
            <a:r>
              <a:rPr sz="1400" spc="149" dirty="0">
                <a:latin typeface="Calibri"/>
                <a:cs typeface="Calibri"/>
              </a:rPr>
              <a:t> </a:t>
            </a:r>
            <a:r>
              <a:rPr sz="1400" spc="80" dirty="0">
                <a:latin typeface="Calibri"/>
                <a:cs typeface="Calibri"/>
              </a:rPr>
              <a:t>t</a:t>
            </a:r>
            <a:r>
              <a:rPr sz="1400" spc="25" dirty="0">
                <a:latin typeface="Calibri"/>
                <a:cs typeface="Calibri"/>
              </a:rPr>
              <a:t>o</a:t>
            </a:r>
            <a:r>
              <a:rPr sz="1400" spc="86" dirty="0">
                <a:latin typeface="Calibri"/>
                <a:cs typeface="Calibri"/>
              </a:rPr>
              <a:t>t</a:t>
            </a:r>
            <a:r>
              <a:rPr sz="1400" spc="30" dirty="0">
                <a:latin typeface="Calibri"/>
                <a:cs typeface="Calibri"/>
              </a:rPr>
              <a:t>a</a:t>
            </a:r>
            <a:r>
              <a:rPr sz="1400" spc="-86" dirty="0">
                <a:latin typeface="Calibri"/>
                <a:cs typeface="Calibri"/>
              </a:rPr>
              <a:t>l</a:t>
            </a:r>
            <a:r>
              <a:rPr sz="1400" spc="-60" dirty="0">
                <a:latin typeface="Calibri"/>
                <a:cs typeface="Calibri"/>
              </a:rPr>
              <a:t>i</a:t>
            </a:r>
            <a:r>
              <a:rPr sz="1400" spc="-65" dirty="0">
                <a:latin typeface="Calibri"/>
                <a:cs typeface="Calibri"/>
              </a:rPr>
              <a:t>z</a:t>
            </a:r>
            <a:r>
              <a:rPr sz="1400" spc="-80" dirty="0">
                <a:latin typeface="Calibri"/>
                <a:cs typeface="Calibri"/>
              </a:rPr>
              <a:t>z</a:t>
            </a:r>
            <a:r>
              <a:rPr sz="1400" spc="44" dirty="0">
                <a:latin typeface="Calibri"/>
                <a:cs typeface="Calibri"/>
              </a:rPr>
              <a:t>a</a:t>
            </a:r>
            <a:r>
              <a:rPr sz="1400" spc="100" dirty="0">
                <a:latin typeface="Calibri"/>
                <a:cs typeface="Calibri"/>
              </a:rPr>
              <a:t>t</a:t>
            </a:r>
            <a:r>
              <a:rPr sz="1400" spc="55" dirty="0">
                <a:latin typeface="Calibri"/>
                <a:cs typeface="Calibri"/>
              </a:rPr>
              <a:t>e</a:t>
            </a:r>
            <a:r>
              <a:rPr sz="1400" spc="-15" dirty="0">
                <a:latin typeface="Calibri"/>
                <a:cs typeface="Calibri"/>
              </a:rPr>
              <a:t>,</a:t>
            </a:r>
            <a:r>
              <a:rPr sz="1400" dirty="0">
                <a:latin typeface="Calibri"/>
                <a:cs typeface="Calibri"/>
              </a:rPr>
              <a:t> </a:t>
            </a:r>
            <a:r>
              <a:rPr sz="1400" spc="-145" dirty="0">
                <a:latin typeface="Calibri"/>
                <a:cs typeface="Calibri"/>
              </a:rPr>
              <a:t> </a:t>
            </a:r>
            <a:r>
              <a:rPr sz="1400" spc="-25" dirty="0">
                <a:latin typeface="Calibri"/>
                <a:cs typeface="Calibri"/>
              </a:rPr>
              <a:t>i</a:t>
            </a:r>
            <a:r>
              <a:rPr sz="1400" spc="-40" dirty="0">
                <a:latin typeface="Calibri"/>
                <a:cs typeface="Calibri"/>
              </a:rPr>
              <a:t>n</a:t>
            </a:r>
            <a:r>
              <a:rPr sz="1400" dirty="0">
                <a:latin typeface="Calibri"/>
                <a:cs typeface="Calibri"/>
              </a:rPr>
              <a:t> </a:t>
            </a:r>
            <a:r>
              <a:rPr sz="1400" spc="-135" dirty="0">
                <a:latin typeface="Calibri"/>
                <a:cs typeface="Calibri"/>
              </a:rPr>
              <a:t> </a:t>
            </a:r>
            <a:r>
              <a:rPr sz="1400" spc="5" dirty="0">
                <a:latin typeface="Calibri"/>
                <a:cs typeface="Calibri"/>
              </a:rPr>
              <a:t>m</a:t>
            </a:r>
            <a:r>
              <a:rPr sz="1400" spc="70" dirty="0">
                <a:latin typeface="Calibri"/>
                <a:cs typeface="Calibri"/>
              </a:rPr>
              <a:t>e</a:t>
            </a:r>
            <a:r>
              <a:rPr sz="1400" spc="15" dirty="0">
                <a:latin typeface="Calibri"/>
                <a:cs typeface="Calibri"/>
              </a:rPr>
              <a:t>d</a:t>
            </a:r>
            <a:r>
              <a:rPr sz="1400" spc="-60" dirty="0">
                <a:latin typeface="Calibri"/>
                <a:cs typeface="Calibri"/>
              </a:rPr>
              <a:t>i</a:t>
            </a:r>
            <a:r>
              <a:rPr sz="1400" spc="40" dirty="0">
                <a:latin typeface="Calibri"/>
                <a:cs typeface="Calibri"/>
              </a:rPr>
              <a:t>a</a:t>
            </a:r>
            <a:r>
              <a:rPr sz="1400" spc="-15" dirty="0">
                <a:latin typeface="Calibri"/>
                <a:cs typeface="Calibri"/>
              </a:rPr>
              <a:t>,</a:t>
            </a:r>
            <a:r>
              <a:rPr sz="1400" dirty="0">
                <a:latin typeface="Calibri"/>
                <a:cs typeface="Calibri"/>
              </a:rPr>
              <a:t> </a:t>
            </a:r>
            <a:r>
              <a:rPr sz="1400" spc="-149" dirty="0">
                <a:latin typeface="Calibri"/>
                <a:cs typeface="Calibri"/>
              </a:rPr>
              <a:t> </a:t>
            </a:r>
            <a:r>
              <a:rPr sz="1400" spc="-50" dirty="0">
                <a:latin typeface="Calibri"/>
                <a:cs typeface="Calibri"/>
              </a:rPr>
              <a:t>d</a:t>
            </a:r>
            <a:r>
              <a:rPr sz="1400" spc="-30" dirty="0">
                <a:latin typeface="Calibri"/>
                <a:cs typeface="Calibri"/>
              </a:rPr>
              <a:t>a</a:t>
            </a:r>
            <a:r>
              <a:rPr sz="1400" spc="-35" dirty="0">
                <a:latin typeface="Calibri"/>
                <a:cs typeface="Calibri"/>
              </a:rPr>
              <a:t>g</a:t>
            </a:r>
            <a:r>
              <a:rPr sz="1400" spc="-25" dirty="0">
                <a:latin typeface="Calibri"/>
                <a:cs typeface="Calibri"/>
              </a:rPr>
              <a:t>l</a:t>
            </a:r>
            <a:r>
              <a:rPr sz="1400" spc="-21" dirty="0">
                <a:latin typeface="Calibri"/>
                <a:cs typeface="Calibri"/>
              </a:rPr>
              <a:t>i</a:t>
            </a:r>
            <a:r>
              <a:rPr sz="1400" dirty="0">
                <a:latin typeface="Calibri"/>
                <a:cs typeface="Calibri"/>
              </a:rPr>
              <a:t> </a:t>
            </a:r>
            <a:r>
              <a:rPr sz="1400" spc="-120" dirty="0">
                <a:latin typeface="Calibri"/>
                <a:cs typeface="Calibri"/>
              </a:rPr>
              <a:t> </a:t>
            </a:r>
            <a:r>
              <a:rPr sz="1400" spc="40" dirty="0">
                <a:latin typeface="Calibri"/>
                <a:cs typeface="Calibri"/>
              </a:rPr>
              <a:t>a</a:t>
            </a:r>
            <a:r>
              <a:rPr sz="1400" spc="-60" dirty="0">
                <a:latin typeface="Calibri"/>
                <a:cs typeface="Calibri"/>
              </a:rPr>
              <a:t>l</a:t>
            </a:r>
            <a:r>
              <a:rPr sz="1400" spc="21" dirty="0">
                <a:latin typeface="Calibri"/>
                <a:cs typeface="Calibri"/>
              </a:rPr>
              <a:t>unn</a:t>
            </a:r>
            <a:r>
              <a:rPr sz="1400" spc="-65" dirty="0">
                <a:latin typeface="Calibri"/>
                <a:cs typeface="Calibri"/>
              </a:rPr>
              <a:t>i</a:t>
            </a:r>
            <a:r>
              <a:rPr sz="1400" dirty="0">
                <a:latin typeface="Calibri"/>
                <a:cs typeface="Calibri"/>
              </a:rPr>
              <a:t> </a:t>
            </a:r>
            <a:r>
              <a:rPr sz="1400" spc="-140" dirty="0">
                <a:latin typeface="Calibri"/>
                <a:cs typeface="Calibri"/>
              </a:rPr>
              <a:t> </a:t>
            </a:r>
            <a:r>
              <a:rPr sz="1400" spc="21" dirty="0">
                <a:latin typeface="Calibri"/>
                <a:cs typeface="Calibri"/>
              </a:rPr>
              <a:t>d</a:t>
            </a:r>
            <a:r>
              <a:rPr sz="1400" spc="65" dirty="0">
                <a:latin typeface="Calibri"/>
                <a:cs typeface="Calibri"/>
              </a:rPr>
              <a:t>e</a:t>
            </a:r>
            <a:r>
              <a:rPr sz="1400" spc="-65" dirty="0">
                <a:latin typeface="Calibri"/>
                <a:cs typeface="Calibri"/>
              </a:rPr>
              <a:t>l</a:t>
            </a:r>
            <a:r>
              <a:rPr sz="1400" spc="-60" dirty="0">
                <a:latin typeface="Calibri"/>
                <a:cs typeface="Calibri"/>
              </a:rPr>
              <a:t>l</a:t>
            </a:r>
            <a:r>
              <a:rPr sz="1400" spc="65" dirty="0">
                <a:latin typeface="Calibri"/>
                <a:cs typeface="Calibri"/>
              </a:rPr>
              <a:t>e</a:t>
            </a:r>
            <a:r>
              <a:rPr sz="1400" dirty="0">
                <a:latin typeface="Calibri"/>
                <a:cs typeface="Calibri"/>
              </a:rPr>
              <a:t> </a:t>
            </a:r>
            <a:r>
              <a:rPr sz="1400" spc="-135" dirty="0">
                <a:latin typeface="Calibri"/>
                <a:cs typeface="Calibri"/>
              </a:rPr>
              <a:t> </a:t>
            </a:r>
            <a:r>
              <a:rPr sz="1400" spc="-30" dirty="0">
                <a:latin typeface="Calibri"/>
                <a:cs typeface="Calibri"/>
              </a:rPr>
              <a:t>cl</a:t>
            </a:r>
            <a:r>
              <a:rPr sz="1400" spc="-55" dirty="0">
                <a:latin typeface="Calibri"/>
                <a:cs typeface="Calibri"/>
              </a:rPr>
              <a:t>a</a:t>
            </a:r>
            <a:r>
              <a:rPr sz="1400" spc="-10" dirty="0">
                <a:latin typeface="Calibri"/>
                <a:cs typeface="Calibri"/>
              </a:rPr>
              <a:t>s</a:t>
            </a:r>
            <a:r>
              <a:rPr sz="1400" spc="-35" dirty="0">
                <a:latin typeface="Calibri"/>
                <a:cs typeface="Calibri"/>
              </a:rPr>
              <a:t>s</a:t>
            </a:r>
            <a:r>
              <a:rPr sz="1400" spc="-21" dirty="0">
                <a:latin typeface="Calibri"/>
                <a:cs typeface="Calibri"/>
              </a:rPr>
              <a:t>i</a:t>
            </a:r>
            <a:r>
              <a:rPr sz="1400" dirty="0">
                <a:latin typeface="Calibri"/>
                <a:cs typeface="Calibri"/>
              </a:rPr>
              <a:t> </a:t>
            </a:r>
            <a:r>
              <a:rPr sz="1400" spc="-145" dirty="0">
                <a:latin typeface="Calibri"/>
                <a:cs typeface="Calibri"/>
              </a:rPr>
              <a:t> </a:t>
            </a:r>
            <a:r>
              <a:rPr sz="1400" spc="-30" dirty="0">
                <a:latin typeface="Calibri"/>
                <a:cs typeface="Calibri"/>
              </a:rPr>
              <a:t>s</a:t>
            </a:r>
            <a:r>
              <a:rPr sz="1400" spc="-10" dirty="0">
                <a:latin typeface="Calibri"/>
                <a:cs typeface="Calibri"/>
              </a:rPr>
              <a:t>e</a:t>
            </a:r>
            <a:r>
              <a:rPr sz="1400" spc="-5" dirty="0">
                <a:latin typeface="Calibri"/>
                <a:cs typeface="Calibri"/>
              </a:rPr>
              <a:t>c</a:t>
            </a:r>
            <a:r>
              <a:rPr sz="1400" spc="-10" dirty="0">
                <a:latin typeface="Calibri"/>
                <a:cs typeface="Calibri"/>
              </a:rPr>
              <a:t>o</a:t>
            </a:r>
            <a:r>
              <a:rPr sz="1400" spc="-15" dirty="0">
                <a:latin typeface="Calibri"/>
                <a:cs typeface="Calibri"/>
              </a:rPr>
              <a:t>n</a:t>
            </a:r>
            <a:r>
              <a:rPr sz="1400" spc="-21" dirty="0">
                <a:latin typeface="Calibri"/>
                <a:cs typeface="Calibri"/>
              </a:rPr>
              <a:t>d</a:t>
            </a:r>
            <a:r>
              <a:rPr sz="1400" spc="-10" dirty="0">
                <a:latin typeface="Calibri"/>
                <a:cs typeface="Calibri"/>
              </a:rPr>
              <a:t>e</a:t>
            </a:r>
            <a:r>
              <a:rPr sz="1400" dirty="0">
                <a:latin typeface="Calibri"/>
                <a:cs typeface="Calibri"/>
              </a:rPr>
              <a:t>  </a:t>
            </a:r>
            <a:r>
              <a:rPr sz="1400" spc="-130" dirty="0">
                <a:latin typeface="Calibri"/>
                <a:cs typeface="Calibri"/>
              </a:rPr>
              <a:t> </a:t>
            </a:r>
            <a:r>
              <a:rPr sz="1400" spc="21" dirty="0">
                <a:latin typeface="Calibri"/>
                <a:cs typeface="Calibri"/>
              </a:rPr>
              <a:t>d</a:t>
            </a:r>
            <a:r>
              <a:rPr sz="1400" spc="50" dirty="0">
                <a:latin typeface="Calibri"/>
                <a:cs typeface="Calibri"/>
              </a:rPr>
              <a:t>e</a:t>
            </a:r>
            <a:r>
              <a:rPr sz="1400" spc="-65" dirty="0">
                <a:latin typeface="Calibri"/>
                <a:cs typeface="Calibri"/>
              </a:rPr>
              <a:t>l</a:t>
            </a:r>
            <a:r>
              <a:rPr sz="1400" spc="70" dirty="0">
                <a:latin typeface="Calibri"/>
                <a:cs typeface="Calibri"/>
              </a:rPr>
              <a:t> </a:t>
            </a:r>
            <a:r>
              <a:rPr sz="1400" spc="-21" dirty="0">
                <a:latin typeface="Calibri"/>
                <a:cs typeface="Calibri"/>
              </a:rPr>
              <a:t>n</a:t>
            </a:r>
            <a:r>
              <a:rPr sz="1400" spc="-10" dirty="0">
                <a:latin typeface="Calibri"/>
                <a:cs typeface="Calibri"/>
              </a:rPr>
              <a:t>o</a:t>
            </a:r>
            <a:r>
              <a:rPr sz="1400" dirty="0">
                <a:latin typeface="Calibri"/>
                <a:cs typeface="Calibri"/>
              </a:rPr>
              <a:t>str</a:t>
            </a:r>
            <a:r>
              <a:rPr sz="1400" spc="-10" dirty="0">
                <a:latin typeface="Calibri"/>
                <a:cs typeface="Calibri"/>
              </a:rPr>
              <a:t>o</a:t>
            </a:r>
            <a:r>
              <a:rPr sz="1400" spc="-5" dirty="0">
                <a:latin typeface="Calibri"/>
                <a:cs typeface="Calibri"/>
              </a:rPr>
              <a:t> </a:t>
            </a:r>
            <a:r>
              <a:rPr sz="1400" spc="-44" dirty="0">
                <a:latin typeface="Calibri"/>
                <a:cs typeface="Calibri"/>
              </a:rPr>
              <a:t>i</a:t>
            </a:r>
            <a:r>
              <a:rPr sz="1400" spc="-15" dirty="0">
                <a:latin typeface="Calibri"/>
                <a:cs typeface="Calibri"/>
              </a:rPr>
              <a:t>s</a:t>
            </a:r>
            <a:r>
              <a:rPr sz="1400" spc="80" dirty="0">
                <a:latin typeface="Calibri"/>
                <a:cs typeface="Calibri"/>
              </a:rPr>
              <a:t>t</a:t>
            </a:r>
            <a:r>
              <a:rPr sz="1400" spc="-65" dirty="0">
                <a:latin typeface="Calibri"/>
                <a:cs typeface="Calibri"/>
              </a:rPr>
              <a:t>i</a:t>
            </a:r>
            <a:r>
              <a:rPr sz="1400" spc="86" dirty="0">
                <a:latin typeface="Calibri"/>
                <a:cs typeface="Calibri"/>
              </a:rPr>
              <a:t>t</a:t>
            </a:r>
            <a:r>
              <a:rPr sz="1400" spc="21" dirty="0">
                <a:latin typeface="Calibri"/>
                <a:cs typeface="Calibri"/>
              </a:rPr>
              <a:t>u</a:t>
            </a:r>
            <a:r>
              <a:rPr sz="1400" spc="80" dirty="0">
                <a:latin typeface="Calibri"/>
                <a:cs typeface="Calibri"/>
              </a:rPr>
              <a:t>t</a:t>
            </a:r>
            <a:r>
              <a:rPr sz="1400" spc="25" dirty="0">
                <a:latin typeface="Calibri"/>
                <a:cs typeface="Calibri"/>
              </a:rPr>
              <a:t>o</a:t>
            </a:r>
            <a:r>
              <a:rPr sz="1400" spc="-10" dirty="0">
                <a:latin typeface="Calibri"/>
                <a:cs typeface="Calibri"/>
              </a:rPr>
              <a:t> </a:t>
            </a:r>
            <a:r>
              <a:rPr sz="1400" spc="21" dirty="0">
                <a:latin typeface="Calibri"/>
                <a:cs typeface="Calibri"/>
              </a:rPr>
              <a:t>n</a:t>
            </a:r>
            <a:r>
              <a:rPr sz="1400" spc="50" dirty="0">
                <a:latin typeface="Calibri"/>
                <a:cs typeface="Calibri"/>
              </a:rPr>
              <a:t>e</a:t>
            </a:r>
            <a:r>
              <a:rPr sz="1400" spc="-65" dirty="0">
                <a:latin typeface="Calibri"/>
                <a:cs typeface="Calibri"/>
              </a:rPr>
              <a:t>l</a:t>
            </a:r>
            <a:r>
              <a:rPr sz="1400" spc="-60" dirty="0">
                <a:latin typeface="Calibri"/>
                <a:cs typeface="Calibri"/>
              </a:rPr>
              <a:t>l</a:t>
            </a:r>
            <a:r>
              <a:rPr sz="1400" spc="65" dirty="0">
                <a:latin typeface="Calibri"/>
                <a:cs typeface="Calibri"/>
              </a:rPr>
              <a:t>e</a:t>
            </a:r>
            <a:r>
              <a:rPr sz="1400" spc="-35" dirty="0">
                <a:latin typeface="Calibri"/>
                <a:cs typeface="Calibri"/>
              </a:rPr>
              <a:t> </a:t>
            </a:r>
            <a:r>
              <a:rPr sz="1400" spc="-15" dirty="0">
                <a:latin typeface="Calibri"/>
                <a:cs typeface="Calibri"/>
              </a:rPr>
              <a:t>p</a:t>
            </a:r>
            <a:r>
              <a:rPr sz="1400" spc="5" dirty="0">
                <a:latin typeface="Calibri"/>
                <a:cs typeface="Calibri"/>
              </a:rPr>
              <a:t>r</a:t>
            </a:r>
            <a:r>
              <a:rPr sz="1400" spc="-15" dirty="0">
                <a:latin typeface="Calibri"/>
                <a:cs typeface="Calibri"/>
              </a:rPr>
              <a:t>ov</a:t>
            </a:r>
            <a:r>
              <a:rPr sz="1400" spc="-10" dirty="0">
                <a:latin typeface="Calibri"/>
                <a:cs typeface="Calibri"/>
              </a:rPr>
              <a:t>e</a:t>
            </a:r>
            <a:r>
              <a:rPr sz="1400" spc="75" dirty="0">
                <a:latin typeface="Calibri"/>
                <a:cs typeface="Calibri"/>
              </a:rPr>
              <a:t> </a:t>
            </a:r>
            <a:r>
              <a:rPr sz="1400" spc="-44" dirty="0">
                <a:latin typeface="Calibri"/>
                <a:cs typeface="Calibri"/>
              </a:rPr>
              <a:t>d</a:t>
            </a:r>
            <a:r>
              <a:rPr sz="1400" spc="-21" dirty="0">
                <a:latin typeface="Calibri"/>
                <a:cs typeface="Calibri"/>
              </a:rPr>
              <a:t>i</a:t>
            </a:r>
            <a:r>
              <a:rPr sz="1400" dirty="0">
                <a:latin typeface="Calibri"/>
                <a:cs typeface="Calibri"/>
              </a:rPr>
              <a:t> </a:t>
            </a:r>
            <a:r>
              <a:rPr sz="1400" spc="-90" dirty="0">
                <a:latin typeface="Calibri"/>
                <a:cs typeface="Calibri"/>
              </a:rPr>
              <a:t>I</a:t>
            </a:r>
            <a:r>
              <a:rPr sz="1400" spc="86" dirty="0">
                <a:latin typeface="Calibri"/>
                <a:cs typeface="Calibri"/>
              </a:rPr>
              <a:t>t</a:t>
            </a:r>
            <a:r>
              <a:rPr sz="1400" spc="21" dirty="0">
                <a:latin typeface="Calibri"/>
                <a:cs typeface="Calibri"/>
              </a:rPr>
              <a:t>a</a:t>
            </a:r>
            <a:r>
              <a:rPr sz="1400" spc="-65" dirty="0">
                <a:latin typeface="Calibri"/>
                <a:cs typeface="Calibri"/>
              </a:rPr>
              <a:t>l</a:t>
            </a:r>
            <a:r>
              <a:rPr sz="1400" spc="-40" dirty="0">
                <a:latin typeface="Calibri"/>
                <a:cs typeface="Calibri"/>
              </a:rPr>
              <a:t>i</a:t>
            </a:r>
            <a:r>
              <a:rPr sz="1400" spc="21" dirty="0">
                <a:latin typeface="Calibri"/>
                <a:cs typeface="Calibri"/>
              </a:rPr>
              <a:t>an</a:t>
            </a:r>
            <a:r>
              <a:rPr sz="1400" spc="30" dirty="0">
                <a:latin typeface="Calibri"/>
                <a:cs typeface="Calibri"/>
              </a:rPr>
              <a:t>o</a:t>
            </a:r>
            <a:r>
              <a:rPr sz="1400" dirty="0">
                <a:latin typeface="Calibri"/>
                <a:cs typeface="Calibri"/>
              </a:rPr>
              <a:t>.</a:t>
            </a:r>
            <a:r>
              <a:rPr sz="1400" spc="5" dirty="0">
                <a:latin typeface="Calibri"/>
                <a:cs typeface="Calibri"/>
              </a:rPr>
              <a:t> </a:t>
            </a:r>
            <a:r>
              <a:rPr sz="1400" spc="-95" dirty="0">
                <a:latin typeface="Calibri"/>
                <a:cs typeface="Calibri"/>
              </a:rPr>
              <a:t>I</a:t>
            </a:r>
            <a:r>
              <a:rPr sz="1400" spc="-21" dirty="0">
                <a:latin typeface="Calibri"/>
                <a:cs typeface="Calibri"/>
              </a:rPr>
              <a:t> </a:t>
            </a:r>
            <a:r>
              <a:rPr sz="1400" spc="25" dirty="0">
                <a:latin typeface="Calibri"/>
                <a:cs typeface="Calibri"/>
              </a:rPr>
              <a:t>pun</a:t>
            </a:r>
            <a:r>
              <a:rPr sz="1400" spc="100" dirty="0">
                <a:latin typeface="Calibri"/>
                <a:cs typeface="Calibri"/>
              </a:rPr>
              <a:t>t</a:t>
            </a:r>
            <a:r>
              <a:rPr sz="1400" spc="55" dirty="0">
                <a:latin typeface="Calibri"/>
                <a:cs typeface="Calibri"/>
              </a:rPr>
              <a:t>e</a:t>
            </a:r>
            <a:r>
              <a:rPr sz="1400" spc="-50" dirty="0">
                <a:latin typeface="Calibri"/>
                <a:cs typeface="Calibri"/>
              </a:rPr>
              <a:t>g</a:t>
            </a:r>
            <a:r>
              <a:rPr sz="1400" spc="-60" dirty="0">
                <a:latin typeface="Calibri"/>
                <a:cs typeface="Calibri"/>
              </a:rPr>
              <a:t>g</a:t>
            </a:r>
            <a:r>
              <a:rPr sz="1400" spc="-65" dirty="0">
                <a:latin typeface="Calibri"/>
                <a:cs typeface="Calibri"/>
              </a:rPr>
              <a:t>i</a:t>
            </a:r>
            <a:r>
              <a:rPr sz="1400" spc="-5" dirty="0">
                <a:latin typeface="Calibri"/>
                <a:cs typeface="Calibri"/>
              </a:rPr>
              <a:t> </a:t>
            </a:r>
            <a:r>
              <a:rPr sz="1400" spc="-15" dirty="0">
                <a:latin typeface="Calibri"/>
                <a:cs typeface="Calibri"/>
              </a:rPr>
              <a:t>son</a:t>
            </a:r>
            <a:r>
              <a:rPr sz="1400" spc="-10" dirty="0">
                <a:latin typeface="Calibri"/>
                <a:cs typeface="Calibri"/>
              </a:rPr>
              <a:t>o</a:t>
            </a:r>
            <a:r>
              <a:rPr sz="1400" spc="80" dirty="0">
                <a:latin typeface="Calibri"/>
                <a:cs typeface="Calibri"/>
              </a:rPr>
              <a:t> </a:t>
            </a:r>
            <a:r>
              <a:rPr sz="1400" dirty="0">
                <a:latin typeface="Calibri"/>
                <a:cs typeface="Calibri"/>
              </a:rPr>
              <a:t>s</a:t>
            </a:r>
            <a:r>
              <a:rPr sz="1400" spc="-65" dirty="0">
                <a:latin typeface="Calibri"/>
                <a:cs typeface="Calibri"/>
              </a:rPr>
              <a:t>i</a:t>
            </a:r>
            <a:r>
              <a:rPr sz="1400" spc="-50" dirty="0">
                <a:latin typeface="Calibri"/>
                <a:cs typeface="Calibri"/>
              </a:rPr>
              <a:t>g</a:t>
            </a:r>
            <a:r>
              <a:rPr sz="1400" spc="15" dirty="0">
                <a:latin typeface="Calibri"/>
                <a:cs typeface="Calibri"/>
              </a:rPr>
              <a:t>n</a:t>
            </a:r>
            <a:r>
              <a:rPr sz="1400" spc="-60" dirty="0">
                <a:latin typeface="Calibri"/>
                <a:cs typeface="Calibri"/>
              </a:rPr>
              <a:t>i</a:t>
            </a:r>
            <a:r>
              <a:rPr sz="1400" spc="-55" dirty="0">
                <a:latin typeface="Calibri"/>
                <a:cs typeface="Calibri"/>
              </a:rPr>
              <a:t>f</a:t>
            </a:r>
            <a:r>
              <a:rPr sz="1400" spc="-65" dirty="0">
                <a:latin typeface="Calibri"/>
                <a:cs typeface="Calibri"/>
              </a:rPr>
              <a:t>i</a:t>
            </a:r>
            <a:r>
              <a:rPr sz="1400" spc="-40" dirty="0">
                <a:latin typeface="Calibri"/>
                <a:cs typeface="Calibri"/>
              </a:rPr>
              <a:t>c</a:t>
            </a:r>
            <a:r>
              <a:rPr sz="1400" spc="44" dirty="0">
                <a:latin typeface="Calibri"/>
                <a:cs typeface="Calibri"/>
              </a:rPr>
              <a:t>a</a:t>
            </a:r>
            <a:r>
              <a:rPr sz="1400" spc="80" dirty="0">
                <a:latin typeface="Calibri"/>
                <a:cs typeface="Calibri"/>
              </a:rPr>
              <a:t>t</a:t>
            </a:r>
            <a:r>
              <a:rPr sz="1400" spc="-65" dirty="0">
                <a:latin typeface="Calibri"/>
                <a:cs typeface="Calibri"/>
              </a:rPr>
              <a:t>i</a:t>
            </a:r>
            <a:r>
              <a:rPr sz="1400" spc="-75" dirty="0">
                <a:latin typeface="Calibri"/>
                <a:cs typeface="Calibri"/>
              </a:rPr>
              <a:t>v</a:t>
            </a:r>
            <a:r>
              <a:rPr sz="1400" spc="44" dirty="0">
                <a:latin typeface="Calibri"/>
                <a:cs typeface="Calibri"/>
              </a:rPr>
              <a:t>a</a:t>
            </a:r>
            <a:r>
              <a:rPr sz="1400" spc="15" dirty="0">
                <a:latin typeface="Calibri"/>
                <a:cs typeface="Calibri"/>
              </a:rPr>
              <a:t>m</a:t>
            </a:r>
            <a:r>
              <a:rPr sz="1400" spc="44" dirty="0">
                <a:latin typeface="Calibri"/>
                <a:cs typeface="Calibri"/>
              </a:rPr>
              <a:t>e</a:t>
            </a:r>
            <a:r>
              <a:rPr sz="1400" spc="21" dirty="0">
                <a:latin typeface="Calibri"/>
                <a:cs typeface="Calibri"/>
              </a:rPr>
              <a:t>n</a:t>
            </a:r>
            <a:r>
              <a:rPr sz="1400" spc="86" dirty="0">
                <a:latin typeface="Calibri"/>
                <a:cs typeface="Calibri"/>
              </a:rPr>
              <a:t>t</a:t>
            </a:r>
            <a:r>
              <a:rPr sz="1400" spc="65" dirty="0">
                <a:latin typeface="Calibri"/>
                <a:cs typeface="Calibri"/>
              </a:rPr>
              <a:t>e</a:t>
            </a:r>
            <a:r>
              <a:rPr sz="1400" spc="-25" dirty="0">
                <a:latin typeface="Calibri"/>
                <a:cs typeface="Calibri"/>
              </a:rPr>
              <a:t> </a:t>
            </a:r>
            <a:r>
              <a:rPr sz="1400" spc="-30" dirty="0">
                <a:latin typeface="Calibri"/>
                <a:cs typeface="Calibri"/>
              </a:rPr>
              <a:t>a</a:t>
            </a:r>
            <a:r>
              <a:rPr sz="1400" spc="-21" dirty="0">
                <a:latin typeface="Calibri"/>
                <a:cs typeface="Calibri"/>
              </a:rPr>
              <a:t>l</a:t>
            </a:r>
            <a:r>
              <a:rPr sz="1400" spc="10" dirty="0">
                <a:latin typeface="Calibri"/>
                <a:cs typeface="Calibri"/>
              </a:rPr>
              <a:t> </a:t>
            </a:r>
            <a:r>
              <a:rPr sz="1400" spc="-44" dirty="0">
                <a:latin typeface="Calibri"/>
                <a:cs typeface="Calibri"/>
              </a:rPr>
              <a:t>d</a:t>
            </a:r>
            <a:r>
              <a:rPr sz="1400" spc="-21" dirty="0">
                <a:latin typeface="Calibri"/>
                <a:cs typeface="Calibri"/>
              </a:rPr>
              <a:t>i</a:t>
            </a:r>
            <a:r>
              <a:rPr sz="1400" spc="5" dirty="0">
                <a:latin typeface="Calibri"/>
                <a:cs typeface="Calibri"/>
              </a:rPr>
              <a:t> </a:t>
            </a:r>
            <a:r>
              <a:rPr sz="1400" spc="-10" dirty="0">
                <a:latin typeface="Calibri"/>
                <a:cs typeface="Calibri"/>
              </a:rPr>
              <a:t>so</a:t>
            </a:r>
            <a:r>
              <a:rPr sz="1400" spc="-15" dirty="0">
                <a:latin typeface="Calibri"/>
                <a:cs typeface="Calibri"/>
              </a:rPr>
              <a:t>pr</a:t>
            </a:r>
            <a:r>
              <a:rPr sz="1400" spc="-10" dirty="0">
                <a:latin typeface="Calibri"/>
                <a:cs typeface="Calibri"/>
              </a:rPr>
              <a:t>a</a:t>
            </a:r>
            <a:r>
              <a:rPr sz="1400" spc="114" dirty="0">
                <a:latin typeface="Calibri"/>
                <a:cs typeface="Calibri"/>
              </a:rPr>
              <a:t> </a:t>
            </a:r>
            <a:r>
              <a:rPr sz="1400" spc="21" dirty="0">
                <a:latin typeface="Calibri"/>
                <a:cs typeface="Calibri"/>
              </a:rPr>
              <a:t>d</a:t>
            </a:r>
            <a:r>
              <a:rPr sz="1400" spc="65" dirty="0">
                <a:latin typeface="Calibri"/>
                <a:cs typeface="Calibri"/>
              </a:rPr>
              <a:t>e</a:t>
            </a:r>
            <a:r>
              <a:rPr sz="1400" spc="-65" dirty="0">
                <a:latin typeface="Calibri"/>
                <a:cs typeface="Calibri"/>
              </a:rPr>
              <a:t>l</a:t>
            </a:r>
            <a:r>
              <a:rPr sz="1400" spc="-60" dirty="0">
                <a:latin typeface="Calibri"/>
                <a:cs typeface="Calibri"/>
              </a:rPr>
              <a:t>l</a:t>
            </a:r>
            <a:r>
              <a:rPr sz="1400" spc="40" dirty="0">
                <a:latin typeface="Calibri"/>
                <a:cs typeface="Calibri"/>
              </a:rPr>
              <a:t>a</a:t>
            </a:r>
            <a:r>
              <a:rPr sz="1400" spc="-30" dirty="0">
                <a:latin typeface="Calibri"/>
                <a:cs typeface="Calibri"/>
              </a:rPr>
              <a:t> </a:t>
            </a:r>
            <a:r>
              <a:rPr sz="1400" spc="15" dirty="0">
                <a:latin typeface="Calibri"/>
                <a:cs typeface="Calibri"/>
              </a:rPr>
              <a:t>m</a:t>
            </a:r>
            <a:r>
              <a:rPr sz="1400" spc="70" dirty="0">
                <a:latin typeface="Calibri"/>
                <a:cs typeface="Calibri"/>
              </a:rPr>
              <a:t>e</a:t>
            </a:r>
            <a:r>
              <a:rPr sz="1400" spc="15" dirty="0">
                <a:latin typeface="Calibri"/>
                <a:cs typeface="Calibri"/>
              </a:rPr>
              <a:t>d</a:t>
            </a:r>
            <a:r>
              <a:rPr sz="1400" spc="-44" dirty="0">
                <a:latin typeface="Calibri"/>
                <a:cs typeface="Calibri"/>
              </a:rPr>
              <a:t>i</a:t>
            </a:r>
            <a:r>
              <a:rPr sz="1400" spc="40" dirty="0">
                <a:latin typeface="Calibri"/>
                <a:cs typeface="Calibri"/>
              </a:rPr>
              <a:t>a</a:t>
            </a:r>
            <a:r>
              <a:rPr sz="1400" spc="-21" dirty="0">
                <a:latin typeface="Calibri"/>
                <a:cs typeface="Calibri"/>
              </a:rPr>
              <a:t> </a:t>
            </a:r>
            <a:r>
              <a:rPr sz="1400" spc="21" dirty="0">
                <a:latin typeface="Calibri"/>
                <a:cs typeface="Calibri"/>
              </a:rPr>
              <a:t>n</a:t>
            </a:r>
            <a:r>
              <a:rPr sz="1400" spc="44" dirty="0">
                <a:latin typeface="Calibri"/>
                <a:cs typeface="Calibri"/>
              </a:rPr>
              <a:t>a</a:t>
            </a:r>
            <a:r>
              <a:rPr sz="1400" spc="-75" dirty="0">
                <a:latin typeface="Calibri"/>
                <a:cs typeface="Calibri"/>
              </a:rPr>
              <a:t>z</a:t>
            </a:r>
            <a:r>
              <a:rPr sz="1400" spc="-65" dirty="0">
                <a:latin typeface="Calibri"/>
                <a:cs typeface="Calibri"/>
              </a:rPr>
              <a:t>i</a:t>
            </a:r>
            <a:r>
              <a:rPr sz="1400" spc="30" dirty="0">
                <a:latin typeface="Calibri"/>
                <a:cs typeface="Calibri"/>
              </a:rPr>
              <a:t>o</a:t>
            </a:r>
            <a:r>
              <a:rPr sz="1400" spc="25" dirty="0">
                <a:latin typeface="Calibri"/>
                <a:cs typeface="Calibri"/>
              </a:rPr>
              <a:t>n</a:t>
            </a:r>
            <a:r>
              <a:rPr sz="1400" spc="40" dirty="0">
                <a:latin typeface="Calibri"/>
                <a:cs typeface="Calibri"/>
              </a:rPr>
              <a:t>a</a:t>
            </a:r>
            <a:r>
              <a:rPr sz="1400" spc="-60" dirty="0">
                <a:latin typeface="Calibri"/>
                <a:cs typeface="Calibri"/>
              </a:rPr>
              <a:t>l</a:t>
            </a:r>
            <a:r>
              <a:rPr sz="1400" spc="70" dirty="0">
                <a:latin typeface="Calibri"/>
                <a:cs typeface="Calibri"/>
              </a:rPr>
              <a:t>e</a:t>
            </a:r>
            <a:r>
              <a:rPr sz="1400" spc="-21" dirty="0">
                <a:latin typeface="Calibri"/>
                <a:cs typeface="Calibri"/>
              </a:rPr>
              <a:t>.</a:t>
            </a:r>
            <a:endParaRPr sz="1400" dirty="0">
              <a:latin typeface="Calibri"/>
              <a:cs typeface="Calibri"/>
            </a:endParaRPr>
          </a:p>
          <a:p>
            <a:pPr marL="12699" marR="5080">
              <a:lnSpc>
                <a:spcPct val="101800"/>
              </a:lnSpc>
            </a:pPr>
            <a:r>
              <a:rPr sz="1400" spc="-35" dirty="0">
                <a:latin typeface="Calibri"/>
                <a:cs typeface="Calibri"/>
              </a:rPr>
              <a:t>Nel</a:t>
            </a:r>
            <a:r>
              <a:rPr sz="1400" spc="-5" dirty="0">
                <a:latin typeface="Calibri"/>
                <a:cs typeface="Calibri"/>
              </a:rPr>
              <a:t>l</a:t>
            </a:r>
            <a:r>
              <a:rPr sz="1400" spc="-35" dirty="0">
                <a:latin typeface="Calibri"/>
                <a:cs typeface="Calibri"/>
              </a:rPr>
              <a:t>a</a:t>
            </a:r>
            <a:r>
              <a:rPr sz="1400" spc="-60" dirty="0">
                <a:latin typeface="Calibri"/>
                <a:cs typeface="Calibri"/>
              </a:rPr>
              <a:t> </a:t>
            </a:r>
            <a:r>
              <a:rPr sz="1400" spc="-15" dirty="0">
                <a:latin typeface="Calibri"/>
                <a:cs typeface="Calibri"/>
              </a:rPr>
              <a:t>pro</a:t>
            </a:r>
            <a:r>
              <a:rPr sz="1400" spc="-5" dirty="0">
                <a:latin typeface="Calibri"/>
                <a:cs typeface="Calibri"/>
              </a:rPr>
              <a:t>v</a:t>
            </a:r>
            <a:r>
              <a:rPr sz="1400" spc="-10" dirty="0">
                <a:latin typeface="Calibri"/>
                <a:cs typeface="Calibri"/>
              </a:rPr>
              <a:t>a</a:t>
            </a:r>
            <a:r>
              <a:rPr sz="1400" dirty="0">
                <a:latin typeface="Calibri"/>
                <a:cs typeface="Calibri"/>
              </a:rPr>
              <a:t> </a:t>
            </a:r>
            <a:r>
              <a:rPr sz="1400" spc="-44" dirty="0">
                <a:latin typeface="Calibri"/>
                <a:cs typeface="Calibri"/>
              </a:rPr>
              <a:t>d</a:t>
            </a:r>
            <a:r>
              <a:rPr sz="1400" spc="-21" dirty="0">
                <a:latin typeface="Calibri"/>
                <a:cs typeface="Calibri"/>
              </a:rPr>
              <a:t>i</a:t>
            </a:r>
            <a:r>
              <a:rPr sz="1400" spc="-44" dirty="0">
                <a:latin typeface="Calibri"/>
                <a:cs typeface="Calibri"/>
              </a:rPr>
              <a:t> </a:t>
            </a:r>
            <a:r>
              <a:rPr sz="1400" spc="-86" dirty="0">
                <a:latin typeface="Calibri"/>
                <a:cs typeface="Calibri"/>
              </a:rPr>
              <a:t>I</a:t>
            </a:r>
            <a:r>
              <a:rPr sz="1400" spc="86" dirty="0">
                <a:latin typeface="Calibri"/>
                <a:cs typeface="Calibri"/>
              </a:rPr>
              <a:t>t</a:t>
            </a:r>
            <a:r>
              <a:rPr sz="1400" spc="40" dirty="0">
                <a:latin typeface="Calibri"/>
                <a:cs typeface="Calibri"/>
              </a:rPr>
              <a:t>a</a:t>
            </a:r>
            <a:r>
              <a:rPr sz="1400" spc="-65" dirty="0">
                <a:latin typeface="Calibri"/>
                <a:cs typeface="Calibri"/>
              </a:rPr>
              <a:t>l</a:t>
            </a:r>
            <a:r>
              <a:rPr sz="1400" spc="-75" dirty="0">
                <a:latin typeface="Calibri"/>
                <a:cs typeface="Calibri"/>
              </a:rPr>
              <a:t>i</a:t>
            </a:r>
            <a:r>
              <a:rPr sz="1400" spc="44" dirty="0">
                <a:latin typeface="Calibri"/>
                <a:cs typeface="Calibri"/>
              </a:rPr>
              <a:t>a</a:t>
            </a:r>
            <a:r>
              <a:rPr sz="1400" spc="21" dirty="0">
                <a:latin typeface="Calibri"/>
                <a:cs typeface="Calibri"/>
              </a:rPr>
              <a:t>n</a:t>
            </a:r>
            <a:r>
              <a:rPr sz="1400" spc="25" dirty="0">
                <a:latin typeface="Calibri"/>
                <a:cs typeface="Calibri"/>
              </a:rPr>
              <a:t>o</a:t>
            </a:r>
            <a:r>
              <a:rPr sz="1400" spc="-35" dirty="0">
                <a:latin typeface="Calibri"/>
                <a:cs typeface="Calibri"/>
              </a:rPr>
              <a:t> </a:t>
            </a:r>
            <a:r>
              <a:rPr sz="1400" spc="-65" dirty="0">
                <a:latin typeface="Calibri"/>
                <a:cs typeface="Calibri"/>
              </a:rPr>
              <a:t>gli</a:t>
            </a:r>
            <a:r>
              <a:rPr sz="1400" spc="-50" dirty="0">
                <a:latin typeface="Calibri"/>
                <a:cs typeface="Calibri"/>
              </a:rPr>
              <a:t> </a:t>
            </a:r>
            <a:r>
              <a:rPr sz="1400" spc="-65" dirty="0">
                <a:latin typeface="Calibri"/>
                <a:cs typeface="Calibri"/>
              </a:rPr>
              <a:t>s</a:t>
            </a:r>
            <a:r>
              <a:rPr sz="1400" spc="80" dirty="0">
                <a:latin typeface="Calibri"/>
                <a:cs typeface="Calibri"/>
              </a:rPr>
              <a:t>t</a:t>
            </a:r>
            <a:r>
              <a:rPr sz="1400" spc="21" dirty="0">
                <a:latin typeface="Calibri"/>
                <a:cs typeface="Calibri"/>
              </a:rPr>
              <a:t>u</a:t>
            </a:r>
            <a:r>
              <a:rPr sz="1400" spc="25" dirty="0">
                <a:latin typeface="Calibri"/>
                <a:cs typeface="Calibri"/>
              </a:rPr>
              <a:t>d</a:t>
            </a:r>
            <a:r>
              <a:rPr sz="1400" spc="70" dirty="0">
                <a:latin typeface="Calibri"/>
                <a:cs typeface="Calibri"/>
              </a:rPr>
              <a:t>e</a:t>
            </a:r>
            <a:r>
              <a:rPr sz="1400" spc="21" dirty="0">
                <a:latin typeface="Calibri"/>
                <a:cs typeface="Calibri"/>
              </a:rPr>
              <a:t>n</a:t>
            </a:r>
            <a:r>
              <a:rPr sz="1400" spc="80" dirty="0">
                <a:latin typeface="Calibri"/>
                <a:cs typeface="Calibri"/>
              </a:rPr>
              <a:t>t</a:t>
            </a:r>
            <a:r>
              <a:rPr sz="1400" spc="-65" dirty="0">
                <a:latin typeface="Calibri"/>
                <a:cs typeface="Calibri"/>
              </a:rPr>
              <a:t>i</a:t>
            </a:r>
            <a:r>
              <a:rPr sz="1400" spc="-44" dirty="0">
                <a:latin typeface="Calibri"/>
                <a:cs typeface="Calibri"/>
              </a:rPr>
              <a:t> </a:t>
            </a:r>
            <a:r>
              <a:rPr sz="1400" spc="-15" dirty="0">
                <a:latin typeface="Calibri"/>
                <a:cs typeface="Calibri"/>
              </a:rPr>
              <a:t>hann</a:t>
            </a:r>
            <a:r>
              <a:rPr sz="1400" spc="-10" dirty="0">
                <a:latin typeface="Calibri"/>
                <a:cs typeface="Calibri"/>
              </a:rPr>
              <a:t>o</a:t>
            </a:r>
            <a:r>
              <a:rPr sz="1400" spc="145" dirty="0">
                <a:latin typeface="Calibri"/>
                <a:cs typeface="Calibri"/>
              </a:rPr>
              <a:t> </a:t>
            </a:r>
            <a:r>
              <a:rPr sz="1400" spc="5" dirty="0">
                <a:latin typeface="Calibri"/>
                <a:cs typeface="Calibri"/>
              </a:rPr>
              <a:t>r</a:t>
            </a:r>
            <a:r>
              <a:rPr sz="1400" spc="-86" dirty="0">
                <a:latin typeface="Calibri"/>
                <a:cs typeface="Calibri"/>
              </a:rPr>
              <a:t>i</a:t>
            </a:r>
            <a:r>
              <a:rPr sz="1400" spc="-5" dirty="0">
                <a:latin typeface="Calibri"/>
                <a:cs typeface="Calibri"/>
              </a:rPr>
              <a:t>s</a:t>
            </a:r>
            <a:r>
              <a:rPr sz="1400" spc="21" dirty="0">
                <a:latin typeface="Calibri"/>
                <a:cs typeface="Calibri"/>
              </a:rPr>
              <a:t>p</a:t>
            </a:r>
            <a:r>
              <a:rPr sz="1400" spc="25" dirty="0">
                <a:latin typeface="Calibri"/>
                <a:cs typeface="Calibri"/>
              </a:rPr>
              <a:t>o</a:t>
            </a:r>
            <a:r>
              <a:rPr sz="1400" dirty="0">
                <a:latin typeface="Calibri"/>
                <a:cs typeface="Calibri"/>
              </a:rPr>
              <a:t>s</a:t>
            </a:r>
            <a:r>
              <a:rPr sz="1400" spc="65" dirty="0">
                <a:latin typeface="Calibri"/>
                <a:cs typeface="Calibri"/>
              </a:rPr>
              <a:t>t</a:t>
            </a:r>
            <a:r>
              <a:rPr sz="1400" spc="25" dirty="0">
                <a:latin typeface="Calibri"/>
                <a:cs typeface="Calibri"/>
              </a:rPr>
              <a:t>o</a:t>
            </a:r>
            <a:r>
              <a:rPr sz="1400" spc="-44" dirty="0">
                <a:latin typeface="Calibri"/>
                <a:cs typeface="Calibri"/>
              </a:rPr>
              <a:t> </a:t>
            </a:r>
            <a:r>
              <a:rPr sz="1400" spc="50" dirty="0">
                <a:latin typeface="Calibri"/>
                <a:cs typeface="Calibri"/>
              </a:rPr>
              <a:t>c</a:t>
            </a:r>
            <a:r>
              <a:rPr sz="1400" spc="35" dirty="0">
                <a:latin typeface="Calibri"/>
                <a:cs typeface="Calibri"/>
              </a:rPr>
              <a:t>o</a:t>
            </a:r>
            <a:r>
              <a:rPr sz="1400" spc="30" dirty="0">
                <a:latin typeface="Calibri"/>
                <a:cs typeface="Calibri"/>
              </a:rPr>
              <a:t>rrett</a:t>
            </a:r>
            <a:r>
              <a:rPr sz="1400" spc="25" dirty="0">
                <a:latin typeface="Calibri"/>
                <a:cs typeface="Calibri"/>
              </a:rPr>
              <a:t>a</a:t>
            </a:r>
            <a:r>
              <a:rPr sz="1400" spc="40" dirty="0">
                <a:latin typeface="Calibri"/>
                <a:cs typeface="Calibri"/>
              </a:rPr>
              <a:t>mente</a:t>
            </a:r>
            <a:r>
              <a:rPr sz="1400" spc="10" dirty="0">
                <a:latin typeface="Calibri"/>
                <a:cs typeface="Calibri"/>
              </a:rPr>
              <a:t> </a:t>
            </a:r>
            <a:r>
              <a:rPr sz="1400" spc="-44" dirty="0">
                <a:latin typeface="Calibri"/>
                <a:cs typeface="Calibri"/>
              </a:rPr>
              <a:t>a</a:t>
            </a:r>
            <a:r>
              <a:rPr sz="1400" spc="-21" dirty="0">
                <a:latin typeface="Calibri"/>
                <a:cs typeface="Calibri"/>
              </a:rPr>
              <a:t>l</a:t>
            </a:r>
            <a:r>
              <a:rPr sz="1400" spc="-15" dirty="0">
                <a:latin typeface="Calibri"/>
                <a:cs typeface="Calibri"/>
              </a:rPr>
              <a:t> </a:t>
            </a:r>
            <a:r>
              <a:rPr lang="it-IT" sz="1400" spc="-21" dirty="0">
                <a:latin typeface="Calibri"/>
                <a:cs typeface="Calibri"/>
              </a:rPr>
              <a:t>61</a:t>
            </a:r>
            <a:r>
              <a:rPr sz="1400" spc="-50" dirty="0">
                <a:latin typeface="Calibri"/>
                <a:cs typeface="Calibri"/>
              </a:rPr>
              <a:t>%</a:t>
            </a:r>
            <a:r>
              <a:rPr sz="1400" spc="-65" dirty="0">
                <a:latin typeface="Calibri"/>
                <a:cs typeface="Calibri"/>
              </a:rPr>
              <a:t> </a:t>
            </a:r>
            <a:r>
              <a:rPr sz="1400" spc="21" dirty="0">
                <a:latin typeface="Calibri"/>
                <a:cs typeface="Calibri"/>
              </a:rPr>
              <a:t>d</a:t>
            </a:r>
            <a:r>
              <a:rPr sz="1400" spc="65" dirty="0">
                <a:latin typeface="Calibri"/>
                <a:cs typeface="Calibri"/>
              </a:rPr>
              <a:t>e</a:t>
            </a:r>
            <a:r>
              <a:rPr sz="1400" spc="-65" dirty="0">
                <a:latin typeface="Calibri"/>
                <a:cs typeface="Calibri"/>
              </a:rPr>
              <a:t>i</a:t>
            </a:r>
            <a:r>
              <a:rPr sz="1400" spc="-44" dirty="0">
                <a:latin typeface="Calibri"/>
                <a:cs typeface="Calibri"/>
              </a:rPr>
              <a:t> </a:t>
            </a:r>
            <a:r>
              <a:rPr sz="1400" spc="30" dirty="0">
                <a:latin typeface="Calibri"/>
                <a:cs typeface="Calibri"/>
              </a:rPr>
              <a:t>qu</a:t>
            </a:r>
            <a:r>
              <a:rPr sz="1400" spc="55" dirty="0">
                <a:latin typeface="Calibri"/>
                <a:cs typeface="Calibri"/>
              </a:rPr>
              <a:t>e</a:t>
            </a:r>
            <a:r>
              <a:rPr sz="1400" spc="-15" dirty="0">
                <a:latin typeface="Calibri"/>
                <a:cs typeface="Calibri"/>
              </a:rPr>
              <a:t>s</a:t>
            </a:r>
            <a:r>
              <a:rPr sz="1400" spc="-65" dirty="0">
                <a:latin typeface="Calibri"/>
                <a:cs typeface="Calibri"/>
              </a:rPr>
              <a:t>i</a:t>
            </a:r>
            <a:r>
              <a:rPr sz="1400" spc="80" dirty="0">
                <a:latin typeface="Calibri"/>
                <a:cs typeface="Calibri"/>
              </a:rPr>
              <a:t>t</a:t>
            </a:r>
            <a:r>
              <a:rPr sz="1400" spc="-65" dirty="0">
                <a:latin typeface="Calibri"/>
                <a:cs typeface="Calibri"/>
              </a:rPr>
              <a:t>i</a:t>
            </a:r>
            <a:r>
              <a:rPr sz="1400" spc="-44" dirty="0">
                <a:latin typeface="Calibri"/>
                <a:cs typeface="Calibri"/>
              </a:rPr>
              <a:t> </a:t>
            </a:r>
            <a:r>
              <a:rPr sz="1400" spc="30" dirty="0">
                <a:latin typeface="Calibri"/>
                <a:cs typeface="Calibri"/>
              </a:rPr>
              <a:t>p</a:t>
            </a:r>
            <a:r>
              <a:rPr sz="1400" spc="-5" dirty="0">
                <a:latin typeface="Calibri"/>
                <a:cs typeface="Calibri"/>
              </a:rPr>
              <a:t>r</a:t>
            </a:r>
            <a:r>
              <a:rPr sz="1400" spc="30" dirty="0">
                <a:latin typeface="Calibri"/>
                <a:cs typeface="Calibri"/>
              </a:rPr>
              <a:t>op</a:t>
            </a:r>
            <a:r>
              <a:rPr sz="1400" spc="25" dirty="0">
                <a:latin typeface="Calibri"/>
                <a:cs typeface="Calibri"/>
              </a:rPr>
              <a:t>o</a:t>
            </a:r>
            <a:r>
              <a:rPr sz="1400" dirty="0">
                <a:latin typeface="Calibri"/>
                <a:cs typeface="Calibri"/>
              </a:rPr>
              <a:t>s</a:t>
            </a:r>
            <a:r>
              <a:rPr sz="1400" spc="80" dirty="0">
                <a:latin typeface="Calibri"/>
                <a:cs typeface="Calibri"/>
              </a:rPr>
              <a:t>t</a:t>
            </a:r>
            <a:r>
              <a:rPr sz="1400" spc="-70" dirty="0">
                <a:latin typeface="Calibri"/>
                <a:cs typeface="Calibri"/>
              </a:rPr>
              <a:t>i: </a:t>
            </a:r>
            <a:r>
              <a:rPr sz="1400" spc="15" dirty="0">
                <a:latin typeface="Calibri"/>
                <a:cs typeface="Calibri"/>
              </a:rPr>
              <a:t>d</a:t>
            </a:r>
            <a:r>
              <a:rPr sz="1400" spc="44" dirty="0">
                <a:latin typeface="Calibri"/>
                <a:cs typeface="Calibri"/>
              </a:rPr>
              <a:t>a</a:t>
            </a:r>
            <a:r>
              <a:rPr sz="1400" spc="80" dirty="0">
                <a:latin typeface="Calibri"/>
                <a:cs typeface="Calibri"/>
              </a:rPr>
              <a:t>t</a:t>
            </a:r>
            <a:r>
              <a:rPr sz="1400" spc="25" dirty="0">
                <a:latin typeface="Calibri"/>
                <a:cs typeface="Calibri"/>
              </a:rPr>
              <a:t>o</a:t>
            </a:r>
            <a:r>
              <a:rPr sz="1400" dirty="0">
                <a:latin typeface="Calibri"/>
                <a:cs typeface="Calibri"/>
              </a:rPr>
              <a:t> </a:t>
            </a:r>
            <a:r>
              <a:rPr sz="1400" spc="-15" dirty="0">
                <a:latin typeface="Calibri"/>
                <a:cs typeface="Calibri"/>
              </a:rPr>
              <a:t>s</a:t>
            </a:r>
            <a:r>
              <a:rPr sz="1400" spc="21" dirty="0">
                <a:latin typeface="Calibri"/>
                <a:cs typeface="Calibri"/>
              </a:rPr>
              <a:t>u</a:t>
            </a:r>
            <a:r>
              <a:rPr sz="1400" spc="25" dirty="0">
                <a:latin typeface="Calibri"/>
                <a:cs typeface="Calibri"/>
              </a:rPr>
              <a:t>p</a:t>
            </a:r>
            <a:r>
              <a:rPr sz="1400" spc="65" dirty="0">
                <a:latin typeface="Calibri"/>
                <a:cs typeface="Calibri"/>
              </a:rPr>
              <a:t>e</a:t>
            </a:r>
            <a:r>
              <a:rPr sz="1400" spc="5" dirty="0">
                <a:latin typeface="Calibri"/>
                <a:cs typeface="Calibri"/>
              </a:rPr>
              <a:t>r</a:t>
            </a:r>
            <a:r>
              <a:rPr sz="1400" spc="-44" dirty="0">
                <a:latin typeface="Calibri"/>
                <a:cs typeface="Calibri"/>
              </a:rPr>
              <a:t>i</a:t>
            </a:r>
            <a:r>
              <a:rPr sz="1400" spc="25" dirty="0">
                <a:latin typeface="Calibri"/>
                <a:cs typeface="Calibri"/>
              </a:rPr>
              <a:t>o</a:t>
            </a:r>
            <a:r>
              <a:rPr sz="1400" spc="10" dirty="0">
                <a:latin typeface="Calibri"/>
                <a:cs typeface="Calibri"/>
              </a:rPr>
              <a:t>r</a:t>
            </a:r>
            <a:r>
              <a:rPr sz="1400" spc="65" dirty="0">
                <a:latin typeface="Calibri"/>
                <a:cs typeface="Calibri"/>
              </a:rPr>
              <a:t>e</a:t>
            </a:r>
            <a:r>
              <a:rPr sz="1400" spc="-21" dirty="0">
                <a:latin typeface="Calibri"/>
                <a:cs typeface="Calibri"/>
              </a:rPr>
              <a:t> </a:t>
            </a:r>
            <a:r>
              <a:rPr sz="1400" spc="-10" dirty="0">
                <a:latin typeface="Calibri"/>
                <a:cs typeface="Calibri"/>
              </a:rPr>
              <a:t>a</a:t>
            </a:r>
            <a:r>
              <a:rPr sz="1400" spc="25" dirty="0">
                <a:latin typeface="Calibri"/>
                <a:cs typeface="Calibri"/>
              </a:rPr>
              <a:t> </a:t>
            </a:r>
            <a:r>
              <a:rPr sz="1400" spc="15" dirty="0">
                <a:latin typeface="Calibri"/>
                <a:cs typeface="Calibri"/>
              </a:rPr>
              <a:t>q</a:t>
            </a:r>
            <a:r>
              <a:rPr sz="1400" spc="25" dirty="0">
                <a:latin typeface="Calibri"/>
                <a:cs typeface="Calibri"/>
              </a:rPr>
              <a:t>u</a:t>
            </a:r>
            <a:r>
              <a:rPr sz="1400" spc="65" dirty="0">
                <a:latin typeface="Calibri"/>
                <a:cs typeface="Calibri"/>
              </a:rPr>
              <a:t>e</a:t>
            </a:r>
            <a:r>
              <a:rPr sz="1400" spc="-65" dirty="0">
                <a:latin typeface="Calibri"/>
                <a:cs typeface="Calibri"/>
              </a:rPr>
              <a:t>ll</a:t>
            </a:r>
            <a:r>
              <a:rPr sz="1400" spc="25" dirty="0">
                <a:latin typeface="Calibri"/>
                <a:cs typeface="Calibri"/>
              </a:rPr>
              <a:t>o</a:t>
            </a:r>
            <a:r>
              <a:rPr sz="1400" spc="-15" dirty="0">
                <a:latin typeface="Calibri"/>
                <a:cs typeface="Calibri"/>
              </a:rPr>
              <a:t> </a:t>
            </a:r>
            <a:r>
              <a:rPr sz="1400" spc="30" dirty="0">
                <a:latin typeface="Calibri"/>
                <a:cs typeface="Calibri"/>
              </a:rPr>
              <a:t>d</a:t>
            </a:r>
            <a:r>
              <a:rPr sz="1400" spc="65" dirty="0">
                <a:latin typeface="Calibri"/>
                <a:cs typeface="Calibri"/>
              </a:rPr>
              <a:t>e</a:t>
            </a:r>
            <a:r>
              <a:rPr sz="1400" spc="-65" dirty="0">
                <a:latin typeface="Calibri"/>
                <a:cs typeface="Calibri"/>
              </a:rPr>
              <a:t>ll</a:t>
            </a:r>
            <a:r>
              <a:rPr sz="1400" spc="-95" dirty="0">
                <a:latin typeface="Calibri"/>
                <a:cs typeface="Calibri"/>
              </a:rPr>
              <a:t>’</a:t>
            </a:r>
            <a:r>
              <a:rPr sz="1400" spc="-90" dirty="0">
                <a:latin typeface="Calibri"/>
                <a:cs typeface="Calibri"/>
              </a:rPr>
              <a:t>I</a:t>
            </a:r>
            <a:r>
              <a:rPr sz="1400" spc="86" dirty="0">
                <a:latin typeface="Calibri"/>
                <a:cs typeface="Calibri"/>
              </a:rPr>
              <a:t>t</a:t>
            </a:r>
            <a:r>
              <a:rPr sz="1400" spc="21" dirty="0">
                <a:latin typeface="Calibri"/>
                <a:cs typeface="Calibri"/>
              </a:rPr>
              <a:t>a</a:t>
            </a:r>
            <a:r>
              <a:rPr sz="1400" spc="-65" dirty="0">
                <a:latin typeface="Calibri"/>
                <a:cs typeface="Calibri"/>
              </a:rPr>
              <a:t>l</a:t>
            </a:r>
            <a:r>
              <a:rPr sz="1400" spc="-44" dirty="0">
                <a:latin typeface="Calibri"/>
                <a:cs typeface="Calibri"/>
              </a:rPr>
              <a:t>i</a:t>
            </a:r>
            <a:r>
              <a:rPr sz="1400" spc="35" dirty="0">
                <a:latin typeface="Calibri"/>
                <a:cs typeface="Calibri"/>
              </a:rPr>
              <a:t>a,</a:t>
            </a:r>
            <a:r>
              <a:rPr sz="1400" spc="21" dirty="0">
                <a:latin typeface="Calibri"/>
                <a:cs typeface="Calibri"/>
              </a:rPr>
              <a:t> </a:t>
            </a:r>
            <a:r>
              <a:rPr sz="1400" spc="30" dirty="0">
                <a:latin typeface="Calibri"/>
                <a:cs typeface="Calibri"/>
              </a:rPr>
              <a:t>d</a:t>
            </a:r>
            <a:r>
              <a:rPr sz="1400" spc="50" dirty="0">
                <a:latin typeface="Calibri"/>
                <a:cs typeface="Calibri"/>
              </a:rPr>
              <a:t>e</a:t>
            </a:r>
            <a:r>
              <a:rPr sz="1400" spc="-65" dirty="0">
                <a:latin typeface="Calibri"/>
                <a:cs typeface="Calibri"/>
              </a:rPr>
              <a:t>l</a:t>
            </a:r>
            <a:r>
              <a:rPr sz="1400" spc="25" dirty="0">
                <a:latin typeface="Calibri"/>
                <a:cs typeface="Calibri"/>
              </a:rPr>
              <a:t> </a:t>
            </a:r>
            <a:r>
              <a:rPr lang="it-IT" sz="1400" spc="-165" dirty="0">
                <a:latin typeface="Calibri"/>
                <a:cs typeface="Calibri"/>
              </a:rPr>
              <a:t>Sud</a:t>
            </a:r>
            <a:r>
              <a:rPr sz="1400" spc="25" dirty="0">
                <a:latin typeface="Calibri"/>
                <a:cs typeface="Calibri"/>
              </a:rPr>
              <a:t> </a:t>
            </a:r>
            <a:r>
              <a:rPr sz="1400" spc="-95" dirty="0">
                <a:latin typeface="Calibri"/>
                <a:cs typeface="Calibri"/>
              </a:rPr>
              <a:t>I</a:t>
            </a:r>
            <a:r>
              <a:rPr sz="1400" spc="80" dirty="0">
                <a:latin typeface="Calibri"/>
                <a:cs typeface="Calibri"/>
              </a:rPr>
              <a:t>t</a:t>
            </a:r>
            <a:r>
              <a:rPr sz="1400" spc="21" dirty="0">
                <a:latin typeface="Calibri"/>
                <a:cs typeface="Calibri"/>
              </a:rPr>
              <a:t>a</a:t>
            </a:r>
            <a:r>
              <a:rPr sz="1400" spc="-65" dirty="0">
                <a:latin typeface="Calibri"/>
                <a:cs typeface="Calibri"/>
              </a:rPr>
              <a:t>l</a:t>
            </a:r>
            <a:r>
              <a:rPr sz="1400" spc="-60" dirty="0">
                <a:latin typeface="Calibri"/>
                <a:cs typeface="Calibri"/>
              </a:rPr>
              <a:t>i</a:t>
            </a:r>
            <a:r>
              <a:rPr sz="1400" spc="40" dirty="0">
                <a:latin typeface="Calibri"/>
                <a:cs typeface="Calibri"/>
              </a:rPr>
              <a:t>a</a:t>
            </a:r>
            <a:r>
              <a:rPr sz="1400" dirty="0">
                <a:latin typeface="Calibri"/>
                <a:cs typeface="Calibri"/>
              </a:rPr>
              <a:t> </a:t>
            </a:r>
            <a:r>
              <a:rPr sz="1400" spc="-10" dirty="0">
                <a:latin typeface="Calibri"/>
                <a:cs typeface="Calibri"/>
              </a:rPr>
              <a:t>e</a:t>
            </a:r>
            <a:r>
              <a:rPr sz="1400" spc="90" dirty="0">
                <a:latin typeface="Calibri"/>
                <a:cs typeface="Calibri"/>
              </a:rPr>
              <a:t> </a:t>
            </a:r>
            <a:r>
              <a:rPr sz="1400" spc="21" dirty="0">
                <a:latin typeface="Calibri"/>
                <a:cs typeface="Calibri"/>
              </a:rPr>
              <a:t>d</a:t>
            </a:r>
            <a:r>
              <a:rPr sz="1400" spc="55" dirty="0">
                <a:latin typeface="Calibri"/>
                <a:cs typeface="Calibri"/>
              </a:rPr>
              <a:t>e</a:t>
            </a:r>
            <a:r>
              <a:rPr sz="1400" spc="-65" dirty="0">
                <a:latin typeface="Calibri"/>
                <a:cs typeface="Calibri"/>
              </a:rPr>
              <a:t>l</a:t>
            </a:r>
            <a:r>
              <a:rPr lang="it-IT" sz="1400" dirty="0">
                <a:latin typeface="Calibri"/>
                <a:cs typeface="Calibri"/>
              </a:rPr>
              <a:t>la Campania</a:t>
            </a:r>
            <a:r>
              <a:rPr sz="1400" spc="-15" dirty="0">
                <a:latin typeface="Calibri"/>
                <a:cs typeface="Calibri"/>
              </a:rPr>
              <a:t>,</a:t>
            </a:r>
            <a:r>
              <a:rPr sz="1400" dirty="0">
                <a:latin typeface="Calibri"/>
                <a:cs typeface="Calibri"/>
              </a:rPr>
              <a:t> </a:t>
            </a:r>
            <a:r>
              <a:rPr sz="1400" spc="-10" dirty="0">
                <a:latin typeface="Calibri"/>
                <a:cs typeface="Calibri"/>
              </a:rPr>
              <a:t>come</a:t>
            </a:r>
            <a:r>
              <a:rPr sz="1400" spc="105" dirty="0">
                <a:latin typeface="Calibri"/>
                <a:cs typeface="Calibri"/>
              </a:rPr>
              <a:t> </a:t>
            </a:r>
            <a:r>
              <a:rPr sz="1400" spc="-55" dirty="0">
                <a:latin typeface="Calibri"/>
                <a:cs typeface="Calibri"/>
              </a:rPr>
              <a:t>s</a:t>
            </a:r>
            <a:r>
              <a:rPr sz="1400" spc="-30" dirty="0">
                <a:latin typeface="Calibri"/>
                <a:cs typeface="Calibri"/>
              </a:rPr>
              <a:t>i</a:t>
            </a:r>
            <a:r>
              <a:rPr sz="1400" spc="25" dirty="0">
                <a:latin typeface="Calibri"/>
                <a:cs typeface="Calibri"/>
              </a:rPr>
              <a:t> </a:t>
            </a:r>
            <a:r>
              <a:rPr sz="1400" spc="5" dirty="0">
                <a:latin typeface="Calibri"/>
                <a:cs typeface="Calibri"/>
              </a:rPr>
              <a:t>pu</a:t>
            </a:r>
            <a:r>
              <a:rPr sz="1400" spc="25" dirty="0">
                <a:latin typeface="Calibri"/>
                <a:cs typeface="Calibri"/>
              </a:rPr>
              <a:t>ò</a:t>
            </a:r>
            <a:r>
              <a:rPr sz="1400" spc="21" dirty="0">
                <a:latin typeface="Calibri"/>
                <a:cs typeface="Calibri"/>
              </a:rPr>
              <a:t> </a:t>
            </a:r>
            <a:r>
              <a:rPr sz="1400" spc="-15" dirty="0">
                <a:latin typeface="Calibri"/>
                <a:cs typeface="Calibri"/>
              </a:rPr>
              <a:t>ve</a:t>
            </a:r>
            <a:r>
              <a:rPr sz="1400" spc="-21" dirty="0">
                <a:latin typeface="Calibri"/>
                <a:cs typeface="Calibri"/>
              </a:rPr>
              <a:t>d</a:t>
            </a:r>
            <a:r>
              <a:rPr sz="1400" spc="-5" dirty="0">
                <a:latin typeface="Calibri"/>
                <a:cs typeface="Calibri"/>
              </a:rPr>
              <a:t>e</a:t>
            </a:r>
            <a:r>
              <a:rPr sz="1400" spc="-10" dirty="0">
                <a:latin typeface="Calibri"/>
                <a:cs typeface="Calibri"/>
              </a:rPr>
              <a:t>re</a:t>
            </a:r>
            <a:r>
              <a:rPr sz="1400" dirty="0">
                <a:latin typeface="Calibri"/>
                <a:cs typeface="Calibri"/>
              </a:rPr>
              <a:t> </a:t>
            </a:r>
            <a:r>
              <a:rPr sz="1400" spc="-149" dirty="0">
                <a:latin typeface="Calibri"/>
                <a:cs typeface="Calibri"/>
              </a:rPr>
              <a:t> </a:t>
            </a:r>
            <a:r>
              <a:rPr sz="1400" spc="160" dirty="0">
                <a:latin typeface="Calibri"/>
                <a:cs typeface="Calibri"/>
              </a:rPr>
              <a:t>i</a:t>
            </a:r>
            <a:r>
              <a:rPr sz="1400" dirty="0">
                <a:latin typeface="Calibri"/>
                <a:cs typeface="Calibri"/>
              </a:rPr>
              <a:t>n </a:t>
            </a:r>
            <a:r>
              <a:rPr sz="1400" spc="15" dirty="0">
                <a:latin typeface="Calibri"/>
                <a:cs typeface="Calibri"/>
              </a:rPr>
              <a:t> </a:t>
            </a:r>
            <a:r>
              <a:rPr sz="1400" spc="95" dirty="0">
                <a:latin typeface="Calibri"/>
                <a:cs typeface="Calibri"/>
              </a:rPr>
              <a:t>t</a:t>
            </a:r>
            <a:r>
              <a:rPr sz="1400" spc="40" dirty="0">
                <a:latin typeface="Calibri"/>
                <a:cs typeface="Calibri"/>
              </a:rPr>
              <a:t>a</a:t>
            </a:r>
            <a:r>
              <a:rPr sz="1400" spc="21" dirty="0">
                <a:latin typeface="Calibri"/>
                <a:cs typeface="Calibri"/>
              </a:rPr>
              <a:t>b</a:t>
            </a:r>
            <a:r>
              <a:rPr sz="1400" spc="50" dirty="0">
                <a:latin typeface="Calibri"/>
                <a:cs typeface="Calibri"/>
              </a:rPr>
              <a:t>e</a:t>
            </a:r>
            <a:r>
              <a:rPr sz="1400" spc="-65" dirty="0">
                <a:latin typeface="Calibri"/>
                <a:cs typeface="Calibri"/>
              </a:rPr>
              <a:t>l</a:t>
            </a:r>
            <a:r>
              <a:rPr sz="1400" spc="-50" dirty="0">
                <a:latin typeface="Calibri"/>
                <a:cs typeface="Calibri"/>
              </a:rPr>
              <a:t>l</a:t>
            </a:r>
            <a:r>
              <a:rPr sz="1400" spc="-130" dirty="0">
                <a:latin typeface="Calibri"/>
                <a:cs typeface="Calibri"/>
              </a:rPr>
              <a:t>a</a:t>
            </a:r>
            <a:r>
              <a:rPr sz="1400" spc="-30" dirty="0">
                <a:latin typeface="Calibri"/>
                <a:cs typeface="Calibri"/>
              </a:rPr>
              <a:t> </a:t>
            </a:r>
            <a:r>
              <a:rPr sz="1400" spc="-60" dirty="0">
                <a:latin typeface="Calibri"/>
                <a:cs typeface="Calibri"/>
              </a:rPr>
              <a:t>“Tavol</a:t>
            </a:r>
            <a:r>
              <a:rPr sz="1400" spc="-10" dirty="0">
                <a:latin typeface="Calibri"/>
                <a:cs typeface="Calibri"/>
              </a:rPr>
              <a:t>a</a:t>
            </a:r>
            <a:r>
              <a:rPr sz="1400" spc="-95" dirty="0">
                <a:latin typeface="Calibri"/>
                <a:cs typeface="Calibri"/>
              </a:rPr>
              <a:t> </a:t>
            </a:r>
            <a:r>
              <a:rPr sz="1400" spc="-60" dirty="0">
                <a:latin typeface="Calibri"/>
                <a:cs typeface="Calibri"/>
              </a:rPr>
              <a:t>1</a:t>
            </a:r>
            <a:r>
              <a:rPr sz="1400" spc="-10" dirty="0">
                <a:latin typeface="Calibri"/>
                <a:cs typeface="Calibri"/>
              </a:rPr>
              <a:t>A</a:t>
            </a:r>
            <a:r>
              <a:rPr sz="1400" spc="-105" dirty="0">
                <a:latin typeface="Calibri"/>
                <a:cs typeface="Calibri"/>
              </a:rPr>
              <a:t> </a:t>
            </a:r>
            <a:r>
              <a:rPr sz="1400" spc="-5" dirty="0">
                <a:latin typeface="Calibri"/>
                <a:cs typeface="Calibri"/>
              </a:rPr>
              <a:t>‐</a:t>
            </a:r>
            <a:r>
              <a:rPr sz="1400" spc="-105" dirty="0">
                <a:latin typeface="Calibri"/>
                <a:cs typeface="Calibri"/>
              </a:rPr>
              <a:t> </a:t>
            </a:r>
            <a:r>
              <a:rPr sz="1400" spc="-60" dirty="0">
                <a:latin typeface="Calibri"/>
                <a:cs typeface="Calibri"/>
              </a:rPr>
              <a:t>Italiano”</a:t>
            </a:r>
            <a:r>
              <a:rPr sz="1400" dirty="0">
                <a:latin typeface="Calibri"/>
                <a:cs typeface="Calibri"/>
              </a:rPr>
              <a:t>.</a:t>
            </a:r>
          </a:p>
          <a:p>
            <a:pPr marL="12699" marR="6350">
              <a:lnSpc>
                <a:spcPct val="101800"/>
              </a:lnSpc>
            </a:pPr>
            <a:r>
              <a:rPr sz="1400" spc="-95" dirty="0">
                <a:latin typeface="Calibri"/>
                <a:cs typeface="Calibri"/>
              </a:rPr>
              <a:t>I </a:t>
            </a:r>
            <a:r>
              <a:rPr sz="1400" spc="-130" dirty="0">
                <a:latin typeface="Calibri"/>
                <a:cs typeface="Calibri"/>
              </a:rPr>
              <a:t> </a:t>
            </a:r>
            <a:r>
              <a:rPr sz="1400" spc="5" dirty="0">
                <a:latin typeface="Calibri"/>
                <a:cs typeface="Calibri"/>
              </a:rPr>
              <a:t>r</a:t>
            </a:r>
            <a:r>
              <a:rPr sz="1400" spc="-65" dirty="0">
                <a:latin typeface="Calibri"/>
                <a:cs typeface="Calibri"/>
              </a:rPr>
              <a:t>i</a:t>
            </a:r>
            <a:r>
              <a:rPr sz="1400" spc="-5" dirty="0">
                <a:latin typeface="Calibri"/>
                <a:cs typeface="Calibri"/>
              </a:rPr>
              <a:t>s</a:t>
            </a:r>
            <a:r>
              <a:rPr sz="1400" spc="15" dirty="0">
                <a:latin typeface="Calibri"/>
                <a:cs typeface="Calibri"/>
              </a:rPr>
              <a:t>u</a:t>
            </a:r>
            <a:r>
              <a:rPr sz="1400" spc="-65" dirty="0">
                <a:latin typeface="Calibri"/>
                <a:cs typeface="Calibri"/>
              </a:rPr>
              <a:t>l</a:t>
            </a:r>
            <a:r>
              <a:rPr sz="1400" spc="86" dirty="0">
                <a:latin typeface="Calibri"/>
                <a:cs typeface="Calibri"/>
              </a:rPr>
              <a:t>t</a:t>
            </a:r>
            <a:r>
              <a:rPr sz="1400" spc="44" dirty="0">
                <a:latin typeface="Calibri"/>
                <a:cs typeface="Calibri"/>
              </a:rPr>
              <a:t>a</a:t>
            </a:r>
            <a:r>
              <a:rPr sz="1400" spc="80" dirty="0">
                <a:latin typeface="Calibri"/>
                <a:cs typeface="Calibri"/>
              </a:rPr>
              <a:t>t</a:t>
            </a:r>
            <a:r>
              <a:rPr sz="1400" spc="-65" dirty="0">
                <a:latin typeface="Calibri"/>
                <a:cs typeface="Calibri"/>
              </a:rPr>
              <a:t>i</a:t>
            </a:r>
            <a:r>
              <a:rPr sz="1400" dirty="0">
                <a:latin typeface="Calibri"/>
                <a:cs typeface="Calibri"/>
              </a:rPr>
              <a:t> </a:t>
            </a:r>
            <a:r>
              <a:rPr sz="1400" spc="-125" dirty="0">
                <a:latin typeface="Calibri"/>
                <a:cs typeface="Calibri"/>
              </a:rPr>
              <a:t> </a:t>
            </a:r>
            <a:r>
              <a:rPr sz="1400" spc="-15" dirty="0">
                <a:latin typeface="Calibri"/>
                <a:cs typeface="Calibri"/>
              </a:rPr>
              <a:t>son</a:t>
            </a:r>
            <a:r>
              <a:rPr sz="1400" spc="-10" dirty="0">
                <a:latin typeface="Calibri"/>
                <a:cs typeface="Calibri"/>
              </a:rPr>
              <a:t>o</a:t>
            </a:r>
            <a:r>
              <a:rPr sz="1400" dirty="0">
                <a:latin typeface="Calibri"/>
                <a:cs typeface="Calibri"/>
              </a:rPr>
              <a:t> </a:t>
            </a:r>
            <a:r>
              <a:rPr sz="1400" spc="10" dirty="0">
                <a:latin typeface="Calibri"/>
                <a:cs typeface="Calibri"/>
              </a:rPr>
              <a:t> </a:t>
            </a:r>
            <a:r>
              <a:rPr sz="1400" spc="5" dirty="0">
                <a:latin typeface="Calibri"/>
                <a:cs typeface="Calibri"/>
              </a:rPr>
              <a:t>r</a:t>
            </a:r>
            <a:r>
              <a:rPr sz="1400" spc="-65" dirty="0">
                <a:latin typeface="Calibri"/>
                <a:cs typeface="Calibri"/>
              </a:rPr>
              <a:t>i</a:t>
            </a:r>
            <a:r>
              <a:rPr sz="1400" spc="21" dirty="0">
                <a:latin typeface="Calibri"/>
                <a:cs typeface="Calibri"/>
              </a:rPr>
              <a:t>po</a:t>
            </a:r>
            <a:r>
              <a:rPr sz="1400" spc="5" dirty="0">
                <a:latin typeface="Calibri"/>
                <a:cs typeface="Calibri"/>
              </a:rPr>
              <a:t>r</a:t>
            </a:r>
            <a:r>
              <a:rPr sz="1400" spc="100" dirty="0">
                <a:latin typeface="Calibri"/>
                <a:cs typeface="Calibri"/>
              </a:rPr>
              <a:t>t</a:t>
            </a:r>
            <a:r>
              <a:rPr sz="1400" spc="40" dirty="0">
                <a:latin typeface="Calibri"/>
                <a:cs typeface="Calibri"/>
              </a:rPr>
              <a:t>a</a:t>
            </a:r>
            <a:r>
              <a:rPr sz="1400" spc="80" dirty="0">
                <a:latin typeface="Calibri"/>
                <a:cs typeface="Calibri"/>
              </a:rPr>
              <a:t>t</a:t>
            </a:r>
            <a:r>
              <a:rPr sz="1400" spc="-65" dirty="0">
                <a:latin typeface="Calibri"/>
                <a:cs typeface="Calibri"/>
              </a:rPr>
              <a:t>i</a:t>
            </a:r>
            <a:r>
              <a:rPr sz="1400" dirty="0">
                <a:latin typeface="Calibri"/>
                <a:cs typeface="Calibri"/>
              </a:rPr>
              <a:t> </a:t>
            </a:r>
            <a:r>
              <a:rPr sz="1400" spc="-140" dirty="0">
                <a:latin typeface="Calibri"/>
                <a:cs typeface="Calibri"/>
              </a:rPr>
              <a:t> </a:t>
            </a:r>
            <a:r>
              <a:rPr sz="1400" spc="-21" dirty="0">
                <a:latin typeface="Calibri"/>
                <a:cs typeface="Calibri"/>
              </a:rPr>
              <a:t>al</a:t>
            </a:r>
            <a:r>
              <a:rPr sz="1400" dirty="0">
                <a:latin typeface="Calibri"/>
                <a:cs typeface="Calibri"/>
              </a:rPr>
              <a:t> </a:t>
            </a:r>
            <a:r>
              <a:rPr sz="1400" spc="-100" dirty="0">
                <a:latin typeface="Calibri"/>
                <a:cs typeface="Calibri"/>
              </a:rPr>
              <a:t> </a:t>
            </a:r>
            <a:r>
              <a:rPr sz="1400" spc="-21" dirty="0">
                <a:latin typeface="Calibri"/>
                <a:cs typeface="Calibri"/>
              </a:rPr>
              <a:t>n</a:t>
            </a:r>
            <a:r>
              <a:rPr sz="1400" spc="-5" dirty="0">
                <a:latin typeface="Calibri"/>
                <a:cs typeface="Calibri"/>
              </a:rPr>
              <a:t>e</a:t>
            </a:r>
            <a:r>
              <a:rPr sz="1400" spc="-10" dirty="0">
                <a:latin typeface="Calibri"/>
                <a:cs typeface="Calibri"/>
              </a:rPr>
              <a:t>tto</a:t>
            </a:r>
            <a:r>
              <a:rPr sz="1400" spc="65" dirty="0">
                <a:latin typeface="Calibri"/>
                <a:cs typeface="Calibri"/>
              </a:rPr>
              <a:t> </a:t>
            </a:r>
            <a:r>
              <a:rPr sz="1400" spc="21" dirty="0">
                <a:latin typeface="Calibri"/>
                <a:cs typeface="Calibri"/>
              </a:rPr>
              <a:t>d</a:t>
            </a:r>
            <a:r>
              <a:rPr sz="1400" spc="65" dirty="0">
                <a:latin typeface="Calibri"/>
                <a:cs typeface="Calibri"/>
              </a:rPr>
              <a:t>e</a:t>
            </a:r>
            <a:r>
              <a:rPr sz="1400" spc="-65" dirty="0">
                <a:latin typeface="Calibri"/>
                <a:cs typeface="Calibri"/>
              </a:rPr>
              <a:t>l</a:t>
            </a:r>
            <a:r>
              <a:rPr sz="1400" dirty="0">
                <a:latin typeface="Calibri"/>
                <a:cs typeface="Calibri"/>
              </a:rPr>
              <a:t> </a:t>
            </a:r>
            <a:r>
              <a:rPr sz="1400" spc="-114" dirty="0">
                <a:latin typeface="Calibri"/>
                <a:cs typeface="Calibri"/>
              </a:rPr>
              <a:t> </a:t>
            </a:r>
            <a:r>
              <a:rPr sz="1400" spc="-44" dirty="0">
                <a:latin typeface="Calibri"/>
                <a:cs typeface="Calibri"/>
              </a:rPr>
              <a:t>c</a:t>
            </a:r>
            <a:r>
              <a:rPr sz="1400" spc="21" dirty="0">
                <a:latin typeface="Calibri"/>
                <a:cs typeface="Calibri"/>
              </a:rPr>
              <a:t>h</a:t>
            </a:r>
            <a:r>
              <a:rPr sz="1400" spc="30" dirty="0">
                <a:latin typeface="Calibri"/>
                <a:cs typeface="Calibri"/>
              </a:rPr>
              <a:t>e</a:t>
            </a:r>
            <a:r>
              <a:rPr sz="1400" spc="105" dirty="0">
                <a:latin typeface="Calibri"/>
                <a:cs typeface="Calibri"/>
              </a:rPr>
              <a:t>a</a:t>
            </a:r>
            <a:r>
              <a:rPr sz="1400" spc="80" dirty="0">
                <a:latin typeface="Calibri"/>
                <a:cs typeface="Calibri"/>
              </a:rPr>
              <a:t>t</a:t>
            </a:r>
            <a:r>
              <a:rPr sz="1400" spc="-60" dirty="0">
                <a:latin typeface="Calibri"/>
                <a:cs typeface="Calibri"/>
              </a:rPr>
              <a:t>i</a:t>
            </a:r>
            <a:r>
              <a:rPr sz="1400" spc="15" dirty="0">
                <a:latin typeface="Calibri"/>
                <a:cs typeface="Calibri"/>
              </a:rPr>
              <a:t>n</a:t>
            </a:r>
            <a:r>
              <a:rPr sz="1400" spc="-5" dirty="0">
                <a:latin typeface="Calibri"/>
                <a:cs typeface="Calibri"/>
              </a:rPr>
              <a:t>g</a:t>
            </a:r>
            <a:r>
              <a:rPr sz="1400" spc="-15" dirty="0">
                <a:latin typeface="Calibri"/>
                <a:cs typeface="Calibri"/>
              </a:rPr>
              <a:t>,</a:t>
            </a:r>
            <a:r>
              <a:rPr sz="1400" dirty="0">
                <a:latin typeface="Calibri"/>
                <a:cs typeface="Calibri"/>
              </a:rPr>
              <a:t> </a:t>
            </a:r>
            <a:r>
              <a:rPr sz="1400" spc="-125" dirty="0">
                <a:latin typeface="Calibri"/>
                <a:cs typeface="Calibri"/>
              </a:rPr>
              <a:t> </a:t>
            </a:r>
            <a:r>
              <a:rPr sz="1400" spc="-15" dirty="0">
                <a:latin typeface="Calibri"/>
                <a:cs typeface="Calibri"/>
              </a:rPr>
              <a:t>o</a:t>
            </a:r>
            <a:r>
              <a:rPr sz="1400" dirty="0">
                <a:latin typeface="Calibri"/>
                <a:cs typeface="Calibri"/>
              </a:rPr>
              <a:t>v</a:t>
            </a:r>
            <a:r>
              <a:rPr sz="1400" spc="-10" dirty="0">
                <a:latin typeface="Calibri"/>
                <a:cs typeface="Calibri"/>
              </a:rPr>
              <a:t>ve</a:t>
            </a:r>
            <a:r>
              <a:rPr sz="1400" spc="-21" dirty="0">
                <a:latin typeface="Calibri"/>
                <a:cs typeface="Calibri"/>
              </a:rPr>
              <a:t>r</a:t>
            </a:r>
            <a:r>
              <a:rPr sz="1400" spc="-10" dirty="0">
                <a:latin typeface="Calibri"/>
                <a:cs typeface="Calibri"/>
              </a:rPr>
              <a:t>o</a:t>
            </a:r>
            <a:r>
              <a:rPr sz="1400" dirty="0">
                <a:latin typeface="Calibri"/>
                <a:cs typeface="Calibri"/>
              </a:rPr>
              <a:t> </a:t>
            </a:r>
            <a:r>
              <a:rPr sz="1400" spc="-80" dirty="0">
                <a:latin typeface="Calibri"/>
                <a:cs typeface="Calibri"/>
              </a:rPr>
              <a:t> </a:t>
            </a:r>
            <a:r>
              <a:rPr sz="1400" spc="21" dirty="0">
                <a:latin typeface="Calibri"/>
                <a:cs typeface="Calibri"/>
              </a:rPr>
              <a:t>d</a:t>
            </a:r>
            <a:r>
              <a:rPr sz="1400" spc="50" dirty="0">
                <a:latin typeface="Calibri"/>
                <a:cs typeface="Calibri"/>
              </a:rPr>
              <a:t>e</a:t>
            </a:r>
            <a:r>
              <a:rPr sz="1400" spc="-55" dirty="0">
                <a:latin typeface="Calibri"/>
                <a:cs typeface="Calibri"/>
              </a:rPr>
              <a:t>l</a:t>
            </a:r>
            <a:r>
              <a:rPr sz="1400" spc="-65" dirty="0">
                <a:latin typeface="Calibri"/>
                <a:cs typeface="Calibri"/>
              </a:rPr>
              <a:t>l</a:t>
            </a:r>
            <a:r>
              <a:rPr sz="1400" spc="-95" dirty="0">
                <a:latin typeface="Calibri"/>
                <a:cs typeface="Calibri"/>
              </a:rPr>
              <a:t>’</a:t>
            </a:r>
            <a:r>
              <a:rPr sz="1400" spc="-60" dirty="0">
                <a:latin typeface="Calibri"/>
                <a:cs typeface="Calibri"/>
              </a:rPr>
              <a:t>i</a:t>
            </a:r>
            <a:r>
              <a:rPr sz="1400" spc="5" dirty="0">
                <a:latin typeface="Calibri"/>
                <a:cs typeface="Calibri"/>
              </a:rPr>
              <a:t>n</a:t>
            </a:r>
            <a:r>
              <a:rPr sz="1400" dirty="0">
                <a:latin typeface="Calibri"/>
                <a:cs typeface="Calibri"/>
              </a:rPr>
              <a:t>s</a:t>
            </a:r>
            <a:r>
              <a:rPr sz="1400" spc="-65" dirty="0">
                <a:latin typeface="Calibri"/>
                <a:cs typeface="Calibri"/>
              </a:rPr>
              <a:t>i</a:t>
            </a:r>
            <a:r>
              <a:rPr sz="1400" spc="55" dirty="0">
                <a:latin typeface="Calibri"/>
                <a:cs typeface="Calibri"/>
              </a:rPr>
              <a:t>e</a:t>
            </a:r>
            <a:r>
              <a:rPr sz="1400" spc="15" dirty="0">
                <a:latin typeface="Calibri"/>
                <a:cs typeface="Calibri"/>
              </a:rPr>
              <a:t>m</a:t>
            </a:r>
            <a:r>
              <a:rPr sz="1400" spc="65" dirty="0">
                <a:latin typeface="Calibri"/>
                <a:cs typeface="Calibri"/>
              </a:rPr>
              <a:t>e</a:t>
            </a:r>
            <a:r>
              <a:rPr sz="1400" dirty="0">
                <a:latin typeface="Calibri"/>
                <a:cs typeface="Calibri"/>
              </a:rPr>
              <a:t> </a:t>
            </a:r>
            <a:r>
              <a:rPr sz="1400" spc="-125" dirty="0">
                <a:latin typeface="Calibri"/>
                <a:cs typeface="Calibri"/>
              </a:rPr>
              <a:t> </a:t>
            </a:r>
            <a:r>
              <a:rPr sz="1400" spc="-44" dirty="0">
                <a:latin typeface="Calibri"/>
                <a:cs typeface="Calibri"/>
              </a:rPr>
              <a:t>d</a:t>
            </a:r>
            <a:r>
              <a:rPr sz="1400" spc="-21" dirty="0">
                <a:latin typeface="Calibri"/>
                <a:cs typeface="Calibri"/>
              </a:rPr>
              <a:t>i</a:t>
            </a:r>
            <a:r>
              <a:rPr sz="1400" dirty="0">
                <a:latin typeface="Calibri"/>
                <a:cs typeface="Calibri"/>
              </a:rPr>
              <a:t> </a:t>
            </a:r>
            <a:r>
              <a:rPr sz="1400" spc="-95" dirty="0">
                <a:latin typeface="Calibri"/>
                <a:cs typeface="Calibri"/>
              </a:rPr>
              <a:t> </a:t>
            </a:r>
            <a:r>
              <a:rPr sz="1400" spc="21" dirty="0">
                <a:latin typeface="Calibri"/>
                <a:cs typeface="Calibri"/>
              </a:rPr>
              <a:t>an</a:t>
            </a:r>
            <a:r>
              <a:rPr sz="1400" spc="30" dirty="0">
                <a:latin typeface="Calibri"/>
                <a:cs typeface="Calibri"/>
              </a:rPr>
              <a:t>o</a:t>
            </a:r>
            <a:r>
              <a:rPr sz="1400" spc="15" dirty="0">
                <a:latin typeface="Calibri"/>
                <a:cs typeface="Calibri"/>
              </a:rPr>
              <a:t>m</a:t>
            </a:r>
            <a:r>
              <a:rPr sz="1400" spc="40" dirty="0">
                <a:latin typeface="Calibri"/>
                <a:cs typeface="Calibri"/>
              </a:rPr>
              <a:t>a</a:t>
            </a:r>
            <a:r>
              <a:rPr sz="1400" spc="-65" dirty="0">
                <a:latin typeface="Calibri"/>
                <a:cs typeface="Calibri"/>
              </a:rPr>
              <a:t>l</a:t>
            </a:r>
            <a:r>
              <a:rPr sz="1400" spc="-60" dirty="0">
                <a:latin typeface="Calibri"/>
                <a:cs typeface="Calibri"/>
              </a:rPr>
              <a:t>i</a:t>
            </a:r>
            <a:r>
              <a:rPr sz="1400" spc="65" dirty="0">
                <a:latin typeface="Calibri"/>
                <a:cs typeface="Calibri"/>
              </a:rPr>
              <a:t>e</a:t>
            </a:r>
            <a:r>
              <a:rPr sz="1400" dirty="0">
                <a:latin typeface="Calibri"/>
                <a:cs typeface="Calibri"/>
              </a:rPr>
              <a:t> </a:t>
            </a:r>
            <a:r>
              <a:rPr sz="1400" spc="-120" dirty="0">
                <a:latin typeface="Calibri"/>
                <a:cs typeface="Calibri"/>
              </a:rPr>
              <a:t> </a:t>
            </a:r>
            <a:r>
              <a:rPr sz="1400" spc="-44" dirty="0">
                <a:latin typeface="Calibri"/>
                <a:cs typeface="Calibri"/>
              </a:rPr>
              <a:t>c</a:t>
            </a:r>
            <a:r>
              <a:rPr sz="1400" spc="5" dirty="0">
                <a:latin typeface="Calibri"/>
                <a:cs typeface="Calibri"/>
              </a:rPr>
              <a:t>h</a:t>
            </a:r>
            <a:r>
              <a:rPr sz="1400" spc="65" dirty="0">
                <a:latin typeface="Calibri"/>
                <a:cs typeface="Calibri"/>
              </a:rPr>
              <a:t>e</a:t>
            </a:r>
            <a:r>
              <a:rPr sz="1400" spc="114" dirty="0">
                <a:latin typeface="Calibri"/>
                <a:cs typeface="Calibri"/>
              </a:rPr>
              <a:t> </a:t>
            </a:r>
            <a:r>
              <a:rPr sz="1400" spc="40" dirty="0">
                <a:latin typeface="Calibri"/>
                <a:cs typeface="Calibri"/>
              </a:rPr>
              <a:t>a</a:t>
            </a:r>
            <a:r>
              <a:rPr sz="1400" spc="-60" dirty="0">
                <a:latin typeface="Calibri"/>
                <a:cs typeface="Calibri"/>
              </a:rPr>
              <a:t>l</a:t>
            </a:r>
            <a:r>
              <a:rPr sz="1400" spc="86" dirty="0">
                <a:latin typeface="Calibri"/>
                <a:cs typeface="Calibri"/>
              </a:rPr>
              <a:t>t</a:t>
            </a:r>
            <a:r>
              <a:rPr sz="1400" spc="65" dirty="0">
                <a:latin typeface="Calibri"/>
                <a:cs typeface="Calibri"/>
              </a:rPr>
              <a:t>e</a:t>
            </a:r>
            <a:r>
              <a:rPr sz="1400" spc="10" dirty="0">
                <a:latin typeface="Calibri"/>
                <a:cs typeface="Calibri"/>
              </a:rPr>
              <a:t>r</a:t>
            </a:r>
            <a:r>
              <a:rPr sz="1400" spc="40" dirty="0">
                <a:latin typeface="Calibri"/>
                <a:cs typeface="Calibri"/>
              </a:rPr>
              <a:t>a</a:t>
            </a:r>
            <a:r>
              <a:rPr sz="1400" spc="21" dirty="0">
                <a:latin typeface="Calibri"/>
                <a:cs typeface="Calibri"/>
              </a:rPr>
              <a:t>n</a:t>
            </a:r>
            <a:r>
              <a:rPr sz="1400" spc="25" dirty="0">
                <a:latin typeface="Calibri"/>
                <a:cs typeface="Calibri"/>
              </a:rPr>
              <a:t>o</a:t>
            </a:r>
            <a:r>
              <a:rPr sz="1400" spc="130" dirty="0">
                <a:latin typeface="Calibri"/>
                <a:cs typeface="Calibri"/>
              </a:rPr>
              <a:t> </a:t>
            </a:r>
            <a:r>
              <a:rPr sz="1400" spc="-65" dirty="0">
                <a:latin typeface="Calibri"/>
                <a:cs typeface="Calibri"/>
              </a:rPr>
              <a:t>i</a:t>
            </a:r>
            <a:r>
              <a:rPr sz="1400" spc="145" dirty="0">
                <a:latin typeface="Calibri"/>
                <a:cs typeface="Calibri"/>
              </a:rPr>
              <a:t> </a:t>
            </a:r>
            <a:r>
              <a:rPr sz="1400" spc="5" dirty="0">
                <a:latin typeface="Calibri"/>
                <a:cs typeface="Calibri"/>
              </a:rPr>
              <a:t>r</a:t>
            </a:r>
            <a:r>
              <a:rPr sz="1400" spc="-86" dirty="0">
                <a:latin typeface="Calibri"/>
                <a:cs typeface="Calibri"/>
              </a:rPr>
              <a:t>i</a:t>
            </a:r>
            <a:r>
              <a:rPr sz="1400" spc="-5" dirty="0">
                <a:latin typeface="Calibri"/>
                <a:cs typeface="Calibri"/>
              </a:rPr>
              <a:t>s</a:t>
            </a:r>
            <a:r>
              <a:rPr sz="1400" spc="21" dirty="0">
                <a:latin typeface="Calibri"/>
                <a:cs typeface="Calibri"/>
              </a:rPr>
              <a:t>u</a:t>
            </a:r>
            <a:r>
              <a:rPr sz="1400" spc="-65" dirty="0">
                <a:latin typeface="Calibri"/>
                <a:cs typeface="Calibri"/>
              </a:rPr>
              <a:t>l</a:t>
            </a:r>
            <a:r>
              <a:rPr sz="1400" spc="80" dirty="0">
                <a:latin typeface="Calibri"/>
                <a:cs typeface="Calibri"/>
              </a:rPr>
              <a:t>t</a:t>
            </a:r>
            <a:r>
              <a:rPr sz="1400" spc="44" dirty="0">
                <a:latin typeface="Calibri"/>
                <a:cs typeface="Calibri"/>
              </a:rPr>
              <a:t>a</a:t>
            </a:r>
            <a:r>
              <a:rPr sz="1400" spc="80" dirty="0">
                <a:latin typeface="Calibri"/>
                <a:cs typeface="Calibri"/>
              </a:rPr>
              <a:t>t</a:t>
            </a:r>
            <a:r>
              <a:rPr sz="1400" spc="-65" dirty="0">
                <a:latin typeface="Calibri"/>
                <a:cs typeface="Calibri"/>
              </a:rPr>
              <a:t>i</a:t>
            </a:r>
            <a:r>
              <a:rPr sz="1400" spc="130" dirty="0">
                <a:latin typeface="Calibri"/>
                <a:cs typeface="Calibri"/>
              </a:rPr>
              <a:t> </a:t>
            </a:r>
            <a:r>
              <a:rPr sz="1400" spc="21" dirty="0">
                <a:latin typeface="Calibri"/>
                <a:cs typeface="Calibri"/>
              </a:rPr>
              <a:t>d</a:t>
            </a:r>
            <a:r>
              <a:rPr sz="1400" spc="65" dirty="0">
                <a:latin typeface="Calibri"/>
                <a:cs typeface="Calibri"/>
              </a:rPr>
              <a:t>e</a:t>
            </a:r>
            <a:r>
              <a:rPr sz="1400" spc="-65" dirty="0">
                <a:latin typeface="Calibri"/>
                <a:cs typeface="Calibri"/>
              </a:rPr>
              <a:t>ll</a:t>
            </a:r>
            <a:r>
              <a:rPr sz="1400" spc="65" dirty="0">
                <a:latin typeface="Calibri"/>
                <a:cs typeface="Calibri"/>
              </a:rPr>
              <a:t>e</a:t>
            </a:r>
            <a:r>
              <a:rPr sz="1400" spc="125" dirty="0">
                <a:latin typeface="Calibri"/>
                <a:cs typeface="Calibri"/>
              </a:rPr>
              <a:t> </a:t>
            </a:r>
            <a:r>
              <a:rPr sz="1400" spc="-21" dirty="0">
                <a:latin typeface="Calibri"/>
                <a:cs typeface="Calibri"/>
              </a:rPr>
              <a:t>p</a:t>
            </a:r>
            <a:r>
              <a:rPr sz="1400" spc="-10" dirty="0">
                <a:latin typeface="Calibri"/>
                <a:cs typeface="Calibri"/>
              </a:rPr>
              <a:t>r</a:t>
            </a:r>
            <a:r>
              <a:rPr sz="1400" spc="5" dirty="0">
                <a:latin typeface="Calibri"/>
                <a:cs typeface="Calibri"/>
              </a:rPr>
              <a:t>o</a:t>
            </a:r>
            <a:r>
              <a:rPr sz="1400" spc="-15" dirty="0">
                <a:latin typeface="Calibri"/>
                <a:cs typeface="Calibri"/>
              </a:rPr>
              <a:t>v</a:t>
            </a:r>
            <a:r>
              <a:rPr sz="1400" spc="-10" dirty="0">
                <a:latin typeface="Calibri"/>
                <a:cs typeface="Calibri"/>
              </a:rPr>
              <a:t>e</a:t>
            </a:r>
            <a:r>
              <a:rPr sz="1400" dirty="0">
                <a:latin typeface="Calibri"/>
                <a:cs typeface="Calibri"/>
              </a:rPr>
              <a:t> </a:t>
            </a:r>
            <a:r>
              <a:rPr sz="1400" spc="-75" dirty="0">
                <a:latin typeface="Calibri"/>
                <a:cs typeface="Calibri"/>
              </a:rPr>
              <a:t> </a:t>
            </a:r>
            <a:r>
              <a:rPr sz="1400" spc="-30" dirty="0">
                <a:latin typeface="Calibri"/>
                <a:cs typeface="Calibri"/>
              </a:rPr>
              <a:t>(v</a:t>
            </a:r>
            <a:r>
              <a:rPr sz="1400" spc="-25" dirty="0">
                <a:latin typeface="Calibri"/>
                <a:cs typeface="Calibri"/>
              </a:rPr>
              <a:t>e</a:t>
            </a:r>
            <a:r>
              <a:rPr sz="1400" spc="-40" dirty="0">
                <a:latin typeface="Calibri"/>
                <a:cs typeface="Calibri"/>
              </a:rPr>
              <a:t>d</a:t>
            </a:r>
            <a:r>
              <a:rPr sz="1400" spc="-15" dirty="0">
                <a:latin typeface="Calibri"/>
                <a:cs typeface="Calibri"/>
              </a:rPr>
              <a:t>i</a:t>
            </a:r>
            <a:r>
              <a:rPr sz="1400" spc="140" dirty="0">
                <a:latin typeface="Calibri"/>
                <a:cs typeface="Calibri"/>
              </a:rPr>
              <a:t> </a:t>
            </a:r>
            <a:r>
              <a:rPr sz="1400" spc="-15" dirty="0">
                <a:latin typeface="Calibri"/>
                <a:cs typeface="Calibri"/>
              </a:rPr>
              <a:t>no</a:t>
            </a:r>
            <a:r>
              <a:rPr sz="1400" spc="5" dirty="0">
                <a:latin typeface="Calibri"/>
                <a:cs typeface="Calibri"/>
              </a:rPr>
              <a:t>t</a:t>
            </a:r>
            <a:r>
              <a:rPr sz="1400" spc="-10" dirty="0">
                <a:latin typeface="Calibri"/>
                <a:cs typeface="Calibri"/>
              </a:rPr>
              <a:t>a</a:t>
            </a:r>
            <a:r>
              <a:rPr sz="1400" spc="-5" dirty="0">
                <a:latin typeface="Calibri"/>
                <a:cs typeface="Calibri"/>
              </a:rPr>
              <a:t> </a:t>
            </a:r>
            <a:r>
              <a:rPr sz="1400" spc="-25" dirty="0">
                <a:latin typeface="Calibri"/>
                <a:cs typeface="Calibri"/>
              </a:rPr>
              <a:t>1</a:t>
            </a:r>
            <a:r>
              <a:rPr sz="1400" spc="-10" dirty="0">
                <a:latin typeface="Calibri"/>
                <a:cs typeface="Calibri"/>
              </a:rPr>
              <a:t>a)</a:t>
            </a:r>
            <a:r>
              <a:rPr sz="1400" dirty="0">
                <a:latin typeface="Calibri"/>
                <a:cs typeface="Calibri"/>
              </a:rPr>
              <a:t>. </a:t>
            </a:r>
            <a:r>
              <a:rPr sz="1400" spc="-200" dirty="0">
                <a:latin typeface="Calibri"/>
                <a:cs typeface="Calibri"/>
              </a:rPr>
              <a:t>L</a:t>
            </a:r>
            <a:r>
              <a:rPr sz="1400" spc="40" dirty="0">
                <a:latin typeface="Calibri"/>
                <a:cs typeface="Calibri"/>
              </a:rPr>
              <a:t>a</a:t>
            </a:r>
            <a:r>
              <a:rPr sz="1400" spc="50" dirty="0">
                <a:latin typeface="Calibri"/>
                <a:cs typeface="Calibri"/>
              </a:rPr>
              <a:t> </a:t>
            </a:r>
            <a:r>
              <a:rPr sz="1400" spc="21" dirty="0">
                <a:latin typeface="Calibri"/>
                <a:cs typeface="Calibri"/>
              </a:rPr>
              <a:t>p</a:t>
            </a:r>
            <a:r>
              <a:rPr sz="1400" spc="70" dirty="0">
                <a:latin typeface="Calibri"/>
                <a:cs typeface="Calibri"/>
              </a:rPr>
              <a:t>e</a:t>
            </a:r>
            <a:r>
              <a:rPr sz="1400" spc="10" dirty="0">
                <a:latin typeface="Calibri"/>
                <a:cs typeface="Calibri"/>
              </a:rPr>
              <a:t>r</a:t>
            </a:r>
            <a:r>
              <a:rPr sz="1400" spc="-40" dirty="0">
                <a:latin typeface="Calibri"/>
                <a:cs typeface="Calibri"/>
              </a:rPr>
              <a:t>c</a:t>
            </a:r>
            <a:r>
              <a:rPr sz="1400" spc="65" dirty="0">
                <a:latin typeface="Calibri"/>
                <a:cs typeface="Calibri"/>
              </a:rPr>
              <a:t>e</a:t>
            </a:r>
            <a:r>
              <a:rPr sz="1400" spc="21" dirty="0">
                <a:latin typeface="Calibri"/>
                <a:cs typeface="Calibri"/>
              </a:rPr>
              <a:t>n</a:t>
            </a:r>
            <a:r>
              <a:rPr sz="1400" spc="86" dirty="0">
                <a:latin typeface="Calibri"/>
                <a:cs typeface="Calibri"/>
              </a:rPr>
              <a:t>t</a:t>
            </a:r>
            <a:r>
              <a:rPr sz="1400" spc="21" dirty="0">
                <a:latin typeface="Calibri"/>
                <a:cs typeface="Calibri"/>
              </a:rPr>
              <a:t>u</a:t>
            </a:r>
            <a:r>
              <a:rPr sz="1400" spc="40" dirty="0">
                <a:latin typeface="Calibri"/>
                <a:cs typeface="Calibri"/>
              </a:rPr>
              <a:t>a</a:t>
            </a:r>
            <a:r>
              <a:rPr sz="1400" spc="-65" dirty="0">
                <a:latin typeface="Calibri"/>
                <a:cs typeface="Calibri"/>
              </a:rPr>
              <a:t>l</a:t>
            </a:r>
            <a:r>
              <a:rPr sz="1400" spc="65" dirty="0">
                <a:latin typeface="Calibri"/>
                <a:cs typeface="Calibri"/>
              </a:rPr>
              <a:t>e</a:t>
            </a:r>
            <a:r>
              <a:rPr sz="1400" spc="55" dirty="0">
                <a:latin typeface="Calibri"/>
                <a:cs typeface="Calibri"/>
              </a:rPr>
              <a:t> </a:t>
            </a:r>
            <a:r>
              <a:rPr sz="1400" spc="-44" dirty="0">
                <a:latin typeface="Calibri"/>
                <a:cs typeface="Calibri"/>
              </a:rPr>
              <a:t>d</a:t>
            </a:r>
            <a:r>
              <a:rPr sz="1400" spc="-21" dirty="0">
                <a:latin typeface="Calibri"/>
                <a:cs typeface="Calibri"/>
              </a:rPr>
              <a:t>i</a:t>
            </a:r>
            <a:r>
              <a:rPr sz="1400" spc="70" dirty="0">
                <a:latin typeface="Calibri"/>
                <a:cs typeface="Calibri"/>
              </a:rPr>
              <a:t> </a:t>
            </a:r>
            <a:r>
              <a:rPr sz="1400" spc="-44" dirty="0">
                <a:latin typeface="Calibri"/>
                <a:cs typeface="Calibri"/>
              </a:rPr>
              <a:t>c</a:t>
            </a:r>
            <a:r>
              <a:rPr sz="1400" spc="21" dirty="0">
                <a:latin typeface="Calibri"/>
                <a:cs typeface="Calibri"/>
              </a:rPr>
              <a:t>h</a:t>
            </a:r>
            <a:r>
              <a:rPr sz="1400" spc="55" dirty="0">
                <a:latin typeface="Calibri"/>
                <a:cs typeface="Calibri"/>
              </a:rPr>
              <a:t>e</a:t>
            </a:r>
            <a:r>
              <a:rPr sz="1400" spc="44" dirty="0">
                <a:latin typeface="Calibri"/>
                <a:cs typeface="Calibri"/>
              </a:rPr>
              <a:t>a</a:t>
            </a:r>
            <a:r>
              <a:rPr sz="1400" spc="80" dirty="0">
                <a:latin typeface="Calibri"/>
                <a:cs typeface="Calibri"/>
              </a:rPr>
              <a:t>t</a:t>
            </a:r>
            <a:r>
              <a:rPr sz="1400" spc="-60" dirty="0">
                <a:latin typeface="Calibri"/>
                <a:cs typeface="Calibri"/>
              </a:rPr>
              <a:t>i</a:t>
            </a:r>
            <a:r>
              <a:rPr sz="1400" spc="21" dirty="0">
                <a:latin typeface="Calibri"/>
                <a:cs typeface="Calibri"/>
              </a:rPr>
              <a:t>n</a:t>
            </a:r>
            <a:r>
              <a:rPr sz="1400" spc="-55" dirty="0">
                <a:latin typeface="Calibri"/>
                <a:cs typeface="Calibri"/>
              </a:rPr>
              <a:t>g</a:t>
            </a:r>
            <a:r>
              <a:rPr sz="1400" spc="44" dirty="0">
                <a:latin typeface="Calibri"/>
                <a:cs typeface="Calibri"/>
              </a:rPr>
              <a:t> </a:t>
            </a:r>
            <a:r>
              <a:rPr sz="1400" dirty="0">
                <a:latin typeface="Calibri"/>
                <a:cs typeface="Calibri"/>
              </a:rPr>
              <a:t>s</a:t>
            </a:r>
            <a:r>
              <a:rPr sz="1400" spc="80" dirty="0">
                <a:latin typeface="Calibri"/>
                <a:cs typeface="Calibri"/>
              </a:rPr>
              <a:t>t</a:t>
            </a:r>
            <a:r>
              <a:rPr sz="1400" spc="-75" dirty="0">
                <a:latin typeface="Calibri"/>
                <a:cs typeface="Calibri"/>
              </a:rPr>
              <a:t>i</a:t>
            </a:r>
            <a:r>
              <a:rPr sz="1400" spc="15" dirty="0">
                <a:latin typeface="Calibri"/>
                <a:cs typeface="Calibri"/>
              </a:rPr>
              <a:t>m</a:t>
            </a:r>
            <a:r>
              <a:rPr sz="1400" spc="44" dirty="0">
                <a:latin typeface="Calibri"/>
                <a:cs typeface="Calibri"/>
              </a:rPr>
              <a:t>a</a:t>
            </a:r>
            <a:r>
              <a:rPr sz="1400" spc="80" dirty="0">
                <a:latin typeface="Calibri"/>
                <a:cs typeface="Calibri"/>
              </a:rPr>
              <a:t>t</a:t>
            </a:r>
            <a:r>
              <a:rPr sz="1400" spc="40" dirty="0">
                <a:latin typeface="Calibri"/>
                <a:cs typeface="Calibri"/>
              </a:rPr>
              <a:t>a</a:t>
            </a:r>
            <a:r>
              <a:rPr sz="1400" spc="55" dirty="0">
                <a:latin typeface="Calibri"/>
                <a:cs typeface="Calibri"/>
              </a:rPr>
              <a:t> </a:t>
            </a:r>
            <a:r>
              <a:rPr sz="1400" spc="15" dirty="0">
                <a:latin typeface="Calibri"/>
                <a:cs typeface="Calibri"/>
              </a:rPr>
              <a:t>d</a:t>
            </a:r>
            <a:r>
              <a:rPr sz="1400" spc="55" dirty="0">
                <a:latin typeface="Calibri"/>
                <a:cs typeface="Calibri"/>
              </a:rPr>
              <a:t>a</a:t>
            </a:r>
            <a:r>
              <a:rPr sz="1400" spc="-65" dirty="0">
                <a:latin typeface="Calibri"/>
                <a:cs typeface="Calibri"/>
              </a:rPr>
              <a:t>ll</a:t>
            </a:r>
            <a:r>
              <a:rPr sz="1400" spc="-95" dirty="0">
                <a:latin typeface="Calibri"/>
                <a:cs typeface="Calibri"/>
              </a:rPr>
              <a:t>’</a:t>
            </a:r>
            <a:r>
              <a:rPr sz="1400" spc="-90" dirty="0">
                <a:latin typeface="Calibri"/>
                <a:cs typeface="Calibri"/>
              </a:rPr>
              <a:t>I</a:t>
            </a:r>
            <a:r>
              <a:rPr sz="1400" spc="-114" dirty="0">
                <a:latin typeface="Calibri"/>
                <a:cs typeface="Calibri"/>
              </a:rPr>
              <a:t>N</a:t>
            </a:r>
            <a:r>
              <a:rPr sz="1400" spc="-195" dirty="0">
                <a:latin typeface="Calibri"/>
                <a:cs typeface="Calibri"/>
              </a:rPr>
              <a:t>V</a:t>
            </a:r>
            <a:r>
              <a:rPr sz="1400" spc="-180" dirty="0">
                <a:latin typeface="Calibri"/>
                <a:cs typeface="Calibri"/>
              </a:rPr>
              <a:t>A</a:t>
            </a:r>
            <a:r>
              <a:rPr sz="1400" spc="-175" dirty="0">
                <a:latin typeface="Calibri"/>
                <a:cs typeface="Calibri"/>
              </a:rPr>
              <a:t>L</a:t>
            </a:r>
            <a:r>
              <a:rPr sz="1400" spc="-130" dirty="0">
                <a:latin typeface="Calibri"/>
                <a:cs typeface="Calibri"/>
              </a:rPr>
              <a:t>S</a:t>
            </a:r>
            <a:r>
              <a:rPr sz="1400" spc="-95" dirty="0">
                <a:latin typeface="Calibri"/>
                <a:cs typeface="Calibri"/>
              </a:rPr>
              <a:t>I</a:t>
            </a:r>
            <a:r>
              <a:rPr sz="1400" spc="50" dirty="0">
                <a:latin typeface="Calibri"/>
                <a:cs typeface="Calibri"/>
              </a:rPr>
              <a:t> </a:t>
            </a:r>
            <a:r>
              <a:rPr sz="1400" spc="-55" dirty="0">
                <a:latin typeface="Calibri"/>
                <a:cs typeface="Calibri"/>
              </a:rPr>
              <a:t>s</a:t>
            </a:r>
            <a:r>
              <a:rPr sz="1400" spc="-30" dirty="0">
                <a:latin typeface="Calibri"/>
                <a:cs typeface="Calibri"/>
              </a:rPr>
              <a:t>i</a:t>
            </a:r>
            <a:r>
              <a:rPr sz="1400" spc="70" dirty="0">
                <a:latin typeface="Calibri"/>
                <a:cs typeface="Calibri"/>
              </a:rPr>
              <a:t> </a:t>
            </a:r>
            <a:r>
              <a:rPr sz="1400" spc="-21" dirty="0">
                <a:latin typeface="Calibri"/>
                <a:cs typeface="Calibri"/>
              </a:rPr>
              <a:t>pu</a:t>
            </a:r>
            <a:r>
              <a:rPr sz="1400" spc="-10" dirty="0">
                <a:latin typeface="Calibri"/>
                <a:cs typeface="Calibri"/>
              </a:rPr>
              <a:t>ò</a:t>
            </a:r>
            <a:r>
              <a:rPr sz="1400" dirty="0">
                <a:latin typeface="Calibri"/>
                <a:cs typeface="Calibri"/>
              </a:rPr>
              <a:t> </a:t>
            </a:r>
            <a:r>
              <a:rPr sz="1400" spc="-160" dirty="0">
                <a:latin typeface="Calibri"/>
                <a:cs typeface="Calibri"/>
              </a:rPr>
              <a:t> </a:t>
            </a:r>
            <a:r>
              <a:rPr sz="1400" spc="-25" dirty="0">
                <a:latin typeface="Calibri"/>
                <a:cs typeface="Calibri"/>
              </a:rPr>
              <a:t>o</a:t>
            </a:r>
            <a:r>
              <a:rPr sz="1400" dirty="0">
                <a:latin typeface="Calibri"/>
                <a:cs typeface="Calibri"/>
              </a:rPr>
              <a:t>s</a:t>
            </a:r>
            <a:r>
              <a:rPr sz="1400" spc="-10" dirty="0">
                <a:latin typeface="Calibri"/>
                <a:cs typeface="Calibri"/>
              </a:rPr>
              <a:t>s</a:t>
            </a:r>
            <a:r>
              <a:rPr sz="1400" spc="-25" dirty="0">
                <a:latin typeface="Calibri"/>
                <a:cs typeface="Calibri"/>
              </a:rPr>
              <a:t>e</a:t>
            </a:r>
            <a:r>
              <a:rPr sz="1400" spc="-10" dirty="0">
                <a:latin typeface="Calibri"/>
                <a:cs typeface="Calibri"/>
              </a:rPr>
              <a:t>r</a:t>
            </a:r>
            <a:r>
              <a:rPr sz="1400" spc="-15" dirty="0">
                <a:latin typeface="Calibri"/>
                <a:cs typeface="Calibri"/>
              </a:rPr>
              <a:t>v</a:t>
            </a:r>
            <a:r>
              <a:rPr sz="1400" spc="-10" dirty="0">
                <a:latin typeface="Calibri"/>
                <a:cs typeface="Calibri"/>
              </a:rPr>
              <a:t>are</a:t>
            </a:r>
            <a:r>
              <a:rPr sz="1400" dirty="0">
                <a:latin typeface="Calibri"/>
                <a:cs typeface="Calibri"/>
              </a:rPr>
              <a:t> </a:t>
            </a:r>
            <a:r>
              <a:rPr sz="1400" spc="-65" dirty="0">
                <a:latin typeface="Calibri"/>
                <a:cs typeface="Calibri"/>
              </a:rPr>
              <a:t> </a:t>
            </a:r>
            <a:r>
              <a:rPr sz="1400" spc="21" dirty="0">
                <a:latin typeface="Calibri"/>
                <a:cs typeface="Calibri"/>
              </a:rPr>
              <a:t>n</a:t>
            </a:r>
            <a:r>
              <a:rPr sz="1400" spc="65" dirty="0">
                <a:latin typeface="Calibri"/>
                <a:cs typeface="Calibri"/>
              </a:rPr>
              <a:t>e</a:t>
            </a:r>
            <a:r>
              <a:rPr sz="1400" spc="-60" dirty="0">
                <a:latin typeface="Calibri"/>
                <a:cs typeface="Calibri"/>
              </a:rPr>
              <a:t>l</a:t>
            </a:r>
            <a:r>
              <a:rPr sz="1400" spc="-65" dirty="0">
                <a:latin typeface="Calibri"/>
                <a:cs typeface="Calibri"/>
              </a:rPr>
              <a:t>l</a:t>
            </a:r>
            <a:r>
              <a:rPr sz="1400" spc="-95" dirty="0">
                <a:latin typeface="Calibri"/>
                <a:cs typeface="Calibri"/>
              </a:rPr>
              <a:t>’</a:t>
            </a:r>
            <a:r>
              <a:rPr sz="1400" spc="15" dirty="0">
                <a:latin typeface="Calibri"/>
                <a:cs typeface="Calibri"/>
              </a:rPr>
              <a:t>u</a:t>
            </a:r>
            <a:r>
              <a:rPr sz="1400" spc="-65" dirty="0">
                <a:latin typeface="Calibri"/>
                <a:cs typeface="Calibri"/>
              </a:rPr>
              <a:t>l</a:t>
            </a:r>
            <a:r>
              <a:rPr sz="1400" spc="95" dirty="0">
                <a:latin typeface="Calibri"/>
                <a:cs typeface="Calibri"/>
              </a:rPr>
              <a:t>t</a:t>
            </a:r>
            <a:r>
              <a:rPr sz="1400" spc="-60" dirty="0">
                <a:latin typeface="Calibri"/>
                <a:cs typeface="Calibri"/>
              </a:rPr>
              <a:t>i</a:t>
            </a:r>
            <a:r>
              <a:rPr sz="1400" spc="5" dirty="0">
                <a:latin typeface="Calibri"/>
                <a:cs typeface="Calibri"/>
              </a:rPr>
              <a:t>m</a:t>
            </a:r>
            <a:r>
              <a:rPr sz="1400" spc="40" dirty="0">
                <a:latin typeface="Calibri"/>
                <a:cs typeface="Calibri"/>
              </a:rPr>
              <a:t>a</a:t>
            </a:r>
            <a:r>
              <a:rPr sz="1400" spc="25" dirty="0">
                <a:latin typeface="Calibri"/>
                <a:cs typeface="Calibri"/>
              </a:rPr>
              <a:t> </a:t>
            </a:r>
            <a:r>
              <a:rPr sz="1400" spc="-40" dirty="0">
                <a:latin typeface="Calibri"/>
                <a:cs typeface="Calibri"/>
              </a:rPr>
              <a:t>c</a:t>
            </a:r>
            <a:r>
              <a:rPr sz="1400" spc="30" dirty="0">
                <a:latin typeface="Calibri"/>
                <a:cs typeface="Calibri"/>
              </a:rPr>
              <a:t>o</a:t>
            </a:r>
            <a:r>
              <a:rPr sz="1400" spc="-65" dirty="0">
                <a:latin typeface="Calibri"/>
                <a:cs typeface="Calibri"/>
              </a:rPr>
              <a:t>l</a:t>
            </a:r>
            <a:r>
              <a:rPr sz="1400" spc="25" dirty="0">
                <a:latin typeface="Calibri"/>
                <a:cs typeface="Calibri"/>
              </a:rPr>
              <a:t>o</a:t>
            </a:r>
            <a:r>
              <a:rPr sz="1400" spc="15" dirty="0">
                <a:latin typeface="Calibri"/>
                <a:cs typeface="Calibri"/>
              </a:rPr>
              <a:t>n</a:t>
            </a:r>
            <a:r>
              <a:rPr sz="1400" spc="30" dirty="0">
                <a:latin typeface="Calibri"/>
                <a:cs typeface="Calibri"/>
              </a:rPr>
              <a:t>n</a:t>
            </a:r>
            <a:r>
              <a:rPr sz="1400" spc="40" dirty="0">
                <a:latin typeface="Calibri"/>
                <a:cs typeface="Calibri"/>
              </a:rPr>
              <a:t>a</a:t>
            </a:r>
            <a:r>
              <a:rPr sz="1400" spc="-35" dirty="0">
                <a:latin typeface="Calibri"/>
                <a:cs typeface="Calibri"/>
              </a:rPr>
              <a:t> </a:t>
            </a:r>
            <a:r>
              <a:rPr sz="1400" spc="-40" dirty="0">
                <a:latin typeface="Calibri"/>
                <a:cs typeface="Calibri"/>
              </a:rPr>
              <a:t>i</a:t>
            </a:r>
            <a:r>
              <a:rPr sz="1400" dirty="0">
                <a:latin typeface="Calibri"/>
                <a:cs typeface="Calibri"/>
              </a:rPr>
              <a:t>n</a:t>
            </a:r>
            <a:r>
              <a:rPr sz="1400" spc="-80" dirty="0">
                <a:latin typeface="Calibri"/>
                <a:cs typeface="Calibri"/>
              </a:rPr>
              <a:t> </a:t>
            </a:r>
            <a:r>
              <a:rPr sz="1400" spc="95" dirty="0">
                <a:latin typeface="Calibri"/>
                <a:cs typeface="Calibri"/>
              </a:rPr>
              <a:t>t</a:t>
            </a:r>
            <a:r>
              <a:rPr sz="1400" spc="44" dirty="0">
                <a:latin typeface="Calibri"/>
                <a:cs typeface="Calibri"/>
              </a:rPr>
              <a:t>a</a:t>
            </a:r>
            <a:r>
              <a:rPr sz="1400" spc="21" dirty="0">
                <a:latin typeface="Calibri"/>
                <a:cs typeface="Calibri"/>
              </a:rPr>
              <a:t>b</a:t>
            </a:r>
            <a:r>
              <a:rPr sz="1400" spc="50" dirty="0">
                <a:latin typeface="Calibri"/>
                <a:cs typeface="Calibri"/>
              </a:rPr>
              <a:t>e</a:t>
            </a:r>
            <a:r>
              <a:rPr sz="1400" spc="-65" dirty="0">
                <a:latin typeface="Calibri"/>
                <a:cs typeface="Calibri"/>
              </a:rPr>
              <a:t>l</a:t>
            </a:r>
            <a:r>
              <a:rPr sz="1400" spc="-50" dirty="0">
                <a:latin typeface="Calibri"/>
                <a:cs typeface="Calibri"/>
              </a:rPr>
              <a:t>l</a:t>
            </a:r>
            <a:r>
              <a:rPr sz="1400" spc="-114" dirty="0">
                <a:latin typeface="Calibri"/>
                <a:cs typeface="Calibri"/>
              </a:rPr>
              <a:t>a</a:t>
            </a:r>
            <a:r>
              <a:rPr sz="1400" dirty="0">
                <a:latin typeface="Calibri"/>
                <a:cs typeface="Calibri"/>
              </a:rPr>
              <a:t>.</a:t>
            </a:r>
          </a:p>
        </p:txBody>
      </p:sp>
      <p:sp>
        <p:nvSpPr>
          <p:cNvPr id="5" name="object 5"/>
          <p:cNvSpPr txBox="1"/>
          <p:nvPr/>
        </p:nvSpPr>
        <p:spPr>
          <a:xfrm>
            <a:off x="622300" y="733425"/>
            <a:ext cx="1211580" cy="156210"/>
          </a:xfrm>
          <a:prstGeom prst="rect">
            <a:avLst/>
          </a:prstGeom>
        </p:spPr>
        <p:txBody>
          <a:bodyPr vert="horz" wrap="square" lIns="0" tIns="0" rIns="0" bIns="0" rtlCol="0">
            <a:spAutoFit/>
          </a:bodyPr>
          <a:lstStyle/>
          <a:p>
            <a:pPr marL="12699"/>
            <a:r>
              <a:rPr sz="1000" b="1" spc="15" dirty="0">
                <a:latin typeface="Calibri"/>
                <a:cs typeface="Calibri"/>
              </a:rPr>
              <a:t>T</a:t>
            </a:r>
            <a:r>
              <a:rPr sz="1000" b="1" spc="21" dirty="0">
                <a:latin typeface="Calibri"/>
                <a:cs typeface="Calibri"/>
              </a:rPr>
              <a:t>A</a:t>
            </a:r>
            <a:r>
              <a:rPr sz="1000" b="1" spc="-15" dirty="0">
                <a:latin typeface="Calibri"/>
                <a:cs typeface="Calibri"/>
              </a:rPr>
              <a:t>V</a:t>
            </a:r>
            <a:r>
              <a:rPr sz="1000" b="1" spc="15" dirty="0">
                <a:latin typeface="Calibri"/>
                <a:cs typeface="Calibri"/>
              </a:rPr>
              <a:t>O</a:t>
            </a:r>
            <a:r>
              <a:rPr sz="1000" b="1" spc="21" dirty="0">
                <a:latin typeface="Calibri"/>
                <a:cs typeface="Calibri"/>
              </a:rPr>
              <a:t>L</a:t>
            </a:r>
            <a:r>
              <a:rPr sz="1000" b="1" spc="10" dirty="0">
                <a:latin typeface="Calibri"/>
                <a:cs typeface="Calibri"/>
              </a:rPr>
              <a:t>A</a:t>
            </a:r>
            <a:r>
              <a:rPr sz="1000" b="1" dirty="0">
                <a:latin typeface="Calibri"/>
                <a:cs typeface="Calibri"/>
              </a:rPr>
              <a:t> </a:t>
            </a:r>
            <a:r>
              <a:rPr sz="1000" b="1" spc="75" dirty="0">
                <a:latin typeface="Calibri"/>
                <a:cs typeface="Calibri"/>
              </a:rPr>
              <a:t> </a:t>
            </a:r>
            <a:r>
              <a:rPr sz="1000" b="1" spc="5" dirty="0">
                <a:latin typeface="Calibri"/>
                <a:cs typeface="Calibri"/>
              </a:rPr>
              <a:t>1</a:t>
            </a:r>
            <a:r>
              <a:rPr sz="1000" b="1" spc="10" dirty="0">
                <a:latin typeface="Calibri"/>
                <a:cs typeface="Calibri"/>
              </a:rPr>
              <a:t>A</a:t>
            </a:r>
            <a:r>
              <a:rPr sz="1000" b="1" spc="44" dirty="0">
                <a:latin typeface="Calibri"/>
                <a:cs typeface="Calibri"/>
              </a:rPr>
              <a:t> </a:t>
            </a:r>
            <a:r>
              <a:rPr sz="1000" b="1" spc="5" dirty="0">
                <a:latin typeface="Calibri"/>
                <a:cs typeface="Calibri"/>
              </a:rPr>
              <a:t>‐</a:t>
            </a:r>
            <a:r>
              <a:rPr sz="1000" b="1" spc="35" dirty="0">
                <a:latin typeface="Calibri"/>
                <a:cs typeface="Calibri"/>
              </a:rPr>
              <a:t> </a:t>
            </a:r>
            <a:r>
              <a:rPr sz="1000" b="1" spc="-10" dirty="0">
                <a:latin typeface="Calibri"/>
                <a:cs typeface="Calibri"/>
              </a:rPr>
              <a:t>I</a:t>
            </a:r>
            <a:r>
              <a:rPr sz="1000" b="1" spc="30" dirty="0">
                <a:latin typeface="Calibri"/>
                <a:cs typeface="Calibri"/>
              </a:rPr>
              <a:t>t</a:t>
            </a:r>
            <a:r>
              <a:rPr sz="1000" b="1" spc="10" dirty="0">
                <a:latin typeface="Calibri"/>
                <a:cs typeface="Calibri"/>
              </a:rPr>
              <a:t>alia</a:t>
            </a:r>
            <a:r>
              <a:rPr sz="1000" b="1" spc="40" dirty="0">
                <a:latin typeface="Calibri"/>
                <a:cs typeface="Calibri"/>
              </a:rPr>
              <a:t>n</a:t>
            </a:r>
            <a:r>
              <a:rPr sz="1000" b="1" spc="10" dirty="0">
                <a:latin typeface="Calibri"/>
                <a:cs typeface="Calibri"/>
              </a:rPr>
              <a:t>o</a:t>
            </a:r>
            <a:endParaRPr sz="1000" dirty="0">
              <a:latin typeface="Calibri"/>
              <a:cs typeface="Calibri"/>
            </a:endParaRPr>
          </a:p>
        </p:txBody>
      </p:sp>
      <p:sp>
        <p:nvSpPr>
          <p:cNvPr id="8" name="object 8"/>
          <p:cNvSpPr/>
          <p:nvPr/>
        </p:nvSpPr>
        <p:spPr>
          <a:xfrm>
            <a:off x="6337301" y="2399031"/>
            <a:ext cx="97790" cy="163195"/>
          </a:xfrm>
          <a:custGeom>
            <a:avLst/>
            <a:gdLst/>
            <a:ahLst/>
            <a:cxnLst/>
            <a:rect l="l" t="t" r="r" b="b"/>
            <a:pathLst>
              <a:path w="97790" h="163195">
                <a:moveTo>
                  <a:pt x="97536" y="48768"/>
                </a:moveTo>
                <a:lnTo>
                  <a:pt x="48767" y="0"/>
                </a:lnTo>
                <a:lnTo>
                  <a:pt x="0" y="48768"/>
                </a:lnTo>
                <a:lnTo>
                  <a:pt x="24384" y="48768"/>
                </a:lnTo>
                <a:lnTo>
                  <a:pt x="24384" y="163068"/>
                </a:lnTo>
                <a:lnTo>
                  <a:pt x="73152" y="163068"/>
                </a:lnTo>
                <a:lnTo>
                  <a:pt x="73152" y="48768"/>
                </a:lnTo>
                <a:lnTo>
                  <a:pt x="97536" y="48768"/>
                </a:lnTo>
                <a:close/>
              </a:path>
            </a:pathLst>
          </a:custGeom>
          <a:solidFill>
            <a:srgbClr val="5B9BD5"/>
          </a:solidFill>
        </p:spPr>
        <p:txBody>
          <a:bodyPr wrap="square" lIns="0" tIns="0" rIns="0" bIns="0" rtlCol="0"/>
          <a:lstStyle/>
          <a:p>
            <a:endParaRPr/>
          </a:p>
        </p:txBody>
      </p:sp>
      <p:sp>
        <p:nvSpPr>
          <p:cNvPr id="9" name="object 9"/>
          <p:cNvSpPr/>
          <p:nvPr/>
        </p:nvSpPr>
        <p:spPr>
          <a:xfrm>
            <a:off x="6337301" y="2399031"/>
            <a:ext cx="97790" cy="163195"/>
          </a:xfrm>
          <a:custGeom>
            <a:avLst/>
            <a:gdLst/>
            <a:ahLst/>
            <a:cxnLst/>
            <a:rect l="l" t="t" r="r" b="b"/>
            <a:pathLst>
              <a:path w="97790" h="163195">
                <a:moveTo>
                  <a:pt x="0" y="48768"/>
                </a:moveTo>
                <a:lnTo>
                  <a:pt x="48767" y="0"/>
                </a:lnTo>
                <a:lnTo>
                  <a:pt x="97536" y="48768"/>
                </a:lnTo>
                <a:lnTo>
                  <a:pt x="73152" y="48768"/>
                </a:lnTo>
                <a:lnTo>
                  <a:pt x="73152" y="163068"/>
                </a:lnTo>
                <a:lnTo>
                  <a:pt x="24384" y="163068"/>
                </a:lnTo>
                <a:lnTo>
                  <a:pt x="24384" y="48768"/>
                </a:lnTo>
                <a:lnTo>
                  <a:pt x="0" y="48768"/>
                </a:lnTo>
                <a:close/>
              </a:path>
            </a:pathLst>
          </a:custGeom>
          <a:ln w="8153">
            <a:solidFill>
              <a:srgbClr val="41719C"/>
            </a:solidFill>
          </a:ln>
        </p:spPr>
        <p:txBody>
          <a:bodyPr wrap="square" lIns="0" tIns="0" rIns="0" bIns="0" rtlCol="0"/>
          <a:lstStyle/>
          <a:p>
            <a:endParaRPr/>
          </a:p>
        </p:txBody>
      </p:sp>
      <p:sp>
        <p:nvSpPr>
          <p:cNvPr id="10" name="object 10"/>
          <p:cNvSpPr/>
          <p:nvPr/>
        </p:nvSpPr>
        <p:spPr>
          <a:xfrm>
            <a:off x="6870701" y="2399665"/>
            <a:ext cx="97790" cy="162560"/>
          </a:xfrm>
          <a:custGeom>
            <a:avLst/>
            <a:gdLst/>
            <a:ahLst/>
            <a:cxnLst/>
            <a:rect l="l" t="t" r="r" b="b"/>
            <a:pathLst>
              <a:path w="97790" h="162560">
                <a:moveTo>
                  <a:pt x="97536" y="48767"/>
                </a:moveTo>
                <a:lnTo>
                  <a:pt x="48767" y="0"/>
                </a:lnTo>
                <a:lnTo>
                  <a:pt x="0" y="48767"/>
                </a:lnTo>
                <a:lnTo>
                  <a:pt x="24384" y="48767"/>
                </a:lnTo>
                <a:lnTo>
                  <a:pt x="24384" y="162305"/>
                </a:lnTo>
                <a:lnTo>
                  <a:pt x="73152" y="162305"/>
                </a:lnTo>
                <a:lnTo>
                  <a:pt x="73152" y="48767"/>
                </a:lnTo>
                <a:lnTo>
                  <a:pt x="97536" y="48767"/>
                </a:lnTo>
                <a:close/>
              </a:path>
            </a:pathLst>
          </a:custGeom>
          <a:solidFill>
            <a:srgbClr val="5B9BD5"/>
          </a:solidFill>
        </p:spPr>
        <p:txBody>
          <a:bodyPr wrap="square" lIns="0" tIns="0" rIns="0" bIns="0" rtlCol="0"/>
          <a:lstStyle/>
          <a:p>
            <a:endParaRPr/>
          </a:p>
        </p:txBody>
      </p:sp>
      <p:sp>
        <p:nvSpPr>
          <p:cNvPr id="11" name="object 11"/>
          <p:cNvSpPr/>
          <p:nvPr/>
        </p:nvSpPr>
        <p:spPr>
          <a:xfrm>
            <a:off x="6870701" y="2399665"/>
            <a:ext cx="97790" cy="162560"/>
          </a:xfrm>
          <a:custGeom>
            <a:avLst/>
            <a:gdLst/>
            <a:ahLst/>
            <a:cxnLst/>
            <a:rect l="l" t="t" r="r" b="b"/>
            <a:pathLst>
              <a:path w="97790" h="162560">
                <a:moveTo>
                  <a:pt x="0" y="48767"/>
                </a:moveTo>
                <a:lnTo>
                  <a:pt x="48767" y="0"/>
                </a:lnTo>
                <a:lnTo>
                  <a:pt x="97536" y="48767"/>
                </a:lnTo>
                <a:lnTo>
                  <a:pt x="73152" y="48767"/>
                </a:lnTo>
                <a:lnTo>
                  <a:pt x="73152" y="162305"/>
                </a:lnTo>
                <a:lnTo>
                  <a:pt x="24384" y="162305"/>
                </a:lnTo>
                <a:lnTo>
                  <a:pt x="24384" y="48767"/>
                </a:lnTo>
                <a:lnTo>
                  <a:pt x="0" y="48767"/>
                </a:lnTo>
                <a:close/>
              </a:path>
            </a:pathLst>
          </a:custGeom>
          <a:ln w="8153">
            <a:solidFill>
              <a:srgbClr val="41719C"/>
            </a:solidFill>
          </a:ln>
        </p:spPr>
        <p:txBody>
          <a:bodyPr wrap="square" lIns="0" tIns="0" rIns="0" bIns="0" rtlCol="0"/>
          <a:lstStyle/>
          <a:p>
            <a:endParaRPr/>
          </a:p>
        </p:txBody>
      </p:sp>
      <p:graphicFrame>
        <p:nvGraphicFramePr>
          <p:cNvPr id="12" name="Grafico 11"/>
          <p:cNvGraphicFramePr/>
          <p:nvPr>
            <p:extLst>
              <p:ext uri="{D42A27DB-BD31-4B8C-83A1-F6EECF244321}">
                <p14:modId xmlns:p14="http://schemas.microsoft.com/office/powerpoint/2010/main" val="2269514175"/>
              </p:ext>
            </p:extLst>
          </p:nvPr>
        </p:nvGraphicFramePr>
        <p:xfrm>
          <a:off x="2222500" y="3324225"/>
          <a:ext cx="541020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CasellaDiTesto 13"/>
          <p:cNvSpPr txBox="1"/>
          <p:nvPr/>
        </p:nvSpPr>
        <p:spPr>
          <a:xfrm>
            <a:off x="2348649" y="276227"/>
            <a:ext cx="5571960" cy="654951"/>
          </a:xfrm>
          <a:prstGeom prst="rect">
            <a:avLst/>
          </a:prstGeom>
          <a:noFill/>
        </p:spPr>
        <p:txBody>
          <a:bodyPr wrap="none" lIns="91432" tIns="45716" rIns="91432" bIns="45716" rtlCol="0">
            <a:spAutoFit/>
          </a:bodyPr>
          <a:lstStyle/>
          <a:p>
            <a:pPr marL="2542949" marR="398745" indent="-2530885" algn="ctr">
              <a:lnSpc>
                <a:spcPct val="101699"/>
              </a:lnSpc>
            </a:pPr>
            <a:r>
              <a:rPr lang="en-US" b="1" spc="-10" dirty="0">
                <a:solidFill>
                  <a:srgbClr val="3F3F3F"/>
                </a:solidFill>
                <a:cs typeface="Calibri"/>
              </a:rPr>
              <a:t>RISU</a:t>
            </a:r>
            <a:r>
              <a:rPr lang="en-US" b="1" spc="-145" dirty="0">
                <a:solidFill>
                  <a:srgbClr val="3F3F3F"/>
                </a:solidFill>
                <a:cs typeface="Calibri"/>
              </a:rPr>
              <a:t>LT</a:t>
            </a:r>
            <a:r>
              <a:rPr lang="en-US" b="1" spc="-155" dirty="0">
                <a:solidFill>
                  <a:srgbClr val="3F3F3F"/>
                </a:solidFill>
                <a:cs typeface="Calibri"/>
              </a:rPr>
              <a:t>A</a:t>
            </a:r>
            <a:r>
              <a:rPr lang="en-US" b="1" dirty="0" smtClean="0">
                <a:solidFill>
                  <a:srgbClr val="3F3F3F"/>
                </a:solidFill>
                <a:cs typeface="Calibri"/>
              </a:rPr>
              <a:t>T</a:t>
            </a:r>
            <a:r>
              <a:rPr lang="en-US" b="1" spc="-5" dirty="0">
                <a:solidFill>
                  <a:srgbClr val="3F3F3F"/>
                </a:solidFill>
                <a:cs typeface="Calibri"/>
              </a:rPr>
              <a:t>I</a:t>
            </a:r>
            <a:r>
              <a:rPr lang="en-US" b="1" spc="-15" dirty="0">
                <a:solidFill>
                  <a:srgbClr val="3F3F3F"/>
                </a:solidFill>
                <a:cs typeface="Calibri"/>
              </a:rPr>
              <a:t> SNV</a:t>
            </a:r>
            <a:r>
              <a:rPr lang="en-US" b="1" spc="-5" dirty="0">
                <a:solidFill>
                  <a:srgbClr val="3F3F3F"/>
                </a:solidFill>
                <a:cs typeface="Calibri"/>
              </a:rPr>
              <a:t> </a:t>
            </a:r>
            <a:r>
              <a:rPr lang="en-US" b="1" spc="10" dirty="0">
                <a:solidFill>
                  <a:srgbClr val="3F3F3F"/>
                </a:solidFill>
                <a:cs typeface="Calibri"/>
              </a:rPr>
              <a:t>A</a:t>
            </a:r>
            <a:r>
              <a:rPr lang="en-US" b="1" spc="-5" dirty="0">
                <a:solidFill>
                  <a:srgbClr val="3F3F3F"/>
                </a:solidFill>
                <a:cs typeface="Calibri"/>
              </a:rPr>
              <a:t>.</a:t>
            </a:r>
            <a:r>
              <a:rPr lang="en-US" b="1" spc="-10" dirty="0">
                <a:solidFill>
                  <a:srgbClr val="3F3F3F"/>
                </a:solidFill>
                <a:cs typeface="Calibri"/>
              </a:rPr>
              <a:t>S</a:t>
            </a:r>
            <a:r>
              <a:rPr lang="en-US" b="1" dirty="0" smtClean="0">
                <a:solidFill>
                  <a:srgbClr val="3F3F3F"/>
                </a:solidFill>
                <a:cs typeface="Calibri"/>
              </a:rPr>
              <a:t>.</a:t>
            </a:r>
            <a:r>
              <a:rPr lang="en-US" b="1" spc="-5" dirty="0">
                <a:solidFill>
                  <a:srgbClr val="3F3F3F"/>
                </a:solidFill>
                <a:cs typeface="Calibri"/>
              </a:rPr>
              <a:t> </a:t>
            </a:r>
            <a:r>
              <a:rPr lang="en-US" b="1" spc="-10" dirty="0">
                <a:solidFill>
                  <a:srgbClr val="3F3F3F"/>
                </a:solidFill>
                <a:cs typeface="Calibri"/>
              </a:rPr>
              <a:t>2016/17</a:t>
            </a:r>
            <a:r>
              <a:rPr lang="en-US" b="1" spc="-5" dirty="0">
                <a:solidFill>
                  <a:srgbClr val="3F3F3F"/>
                </a:solidFill>
                <a:cs typeface="Calibri"/>
              </a:rPr>
              <a:t> </a:t>
            </a:r>
            <a:r>
              <a:rPr lang="en-US" b="1" spc="-10" dirty="0">
                <a:solidFill>
                  <a:srgbClr val="3F3F3F"/>
                </a:solidFill>
                <a:cs typeface="Calibri"/>
              </a:rPr>
              <a:t>CLASSI</a:t>
            </a:r>
            <a:r>
              <a:rPr lang="en-US" b="1" spc="-5" dirty="0">
                <a:solidFill>
                  <a:srgbClr val="3F3F3F"/>
                </a:solidFill>
                <a:cs typeface="Calibri"/>
              </a:rPr>
              <a:t> II </a:t>
            </a:r>
            <a:r>
              <a:rPr lang="en-US" b="1" spc="-10" dirty="0">
                <a:solidFill>
                  <a:srgbClr val="3F3F3F"/>
                </a:solidFill>
                <a:cs typeface="Calibri"/>
              </a:rPr>
              <a:t>SCUOLA</a:t>
            </a:r>
            <a:r>
              <a:rPr lang="en-US" b="1" spc="-15" dirty="0">
                <a:solidFill>
                  <a:srgbClr val="3F3F3F"/>
                </a:solidFill>
                <a:cs typeface="Calibri"/>
              </a:rPr>
              <a:t> </a:t>
            </a:r>
            <a:r>
              <a:rPr lang="en-US" b="1" spc="-10" dirty="0">
                <a:solidFill>
                  <a:srgbClr val="3F3F3F"/>
                </a:solidFill>
                <a:cs typeface="Calibri"/>
              </a:rPr>
              <a:t>PRIMARIA</a:t>
            </a:r>
            <a:r>
              <a:rPr lang="en-US" b="1" spc="-5" dirty="0">
                <a:solidFill>
                  <a:srgbClr val="3F3F3F"/>
                </a:solidFill>
                <a:cs typeface="Calibri"/>
              </a:rPr>
              <a:t> </a:t>
            </a:r>
          </a:p>
          <a:p>
            <a:pPr marL="2542949" marR="398745" indent="-2530885" algn="ctr">
              <a:lnSpc>
                <a:spcPct val="101699"/>
              </a:lnSpc>
            </a:pPr>
            <a:r>
              <a:rPr lang="en-US" b="1" spc="-5" dirty="0">
                <a:solidFill>
                  <a:srgbClr val="FF0000"/>
                </a:solidFill>
                <a:cs typeface="Calibri"/>
              </a:rPr>
              <a:t>ITALIANO</a:t>
            </a:r>
            <a:endParaRPr lang="en-US" dirty="0">
              <a:cs typeface="Calibri"/>
            </a:endParaRPr>
          </a:p>
        </p:txBody>
      </p:sp>
      <p:sp>
        <p:nvSpPr>
          <p:cNvPr id="15" name="object 9"/>
          <p:cNvSpPr/>
          <p:nvPr/>
        </p:nvSpPr>
        <p:spPr>
          <a:xfrm>
            <a:off x="5803901" y="2409826"/>
            <a:ext cx="88900" cy="163195"/>
          </a:xfrm>
          <a:custGeom>
            <a:avLst/>
            <a:gdLst/>
            <a:ahLst/>
            <a:cxnLst/>
            <a:rect l="l" t="t" r="r" b="b"/>
            <a:pathLst>
              <a:path w="97790" h="163195">
                <a:moveTo>
                  <a:pt x="0" y="48768"/>
                </a:moveTo>
                <a:lnTo>
                  <a:pt x="48767" y="0"/>
                </a:lnTo>
                <a:lnTo>
                  <a:pt x="97536" y="48768"/>
                </a:lnTo>
                <a:lnTo>
                  <a:pt x="73152" y="48768"/>
                </a:lnTo>
                <a:lnTo>
                  <a:pt x="73152" y="163068"/>
                </a:lnTo>
                <a:lnTo>
                  <a:pt x="24384" y="163068"/>
                </a:lnTo>
                <a:lnTo>
                  <a:pt x="24384" y="48768"/>
                </a:lnTo>
                <a:lnTo>
                  <a:pt x="0" y="48768"/>
                </a:lnTo>
                <a:close/>
              </a:path>
            </a:pathLst>
          </a:custGeom>
          <a:ln w="8153">
            <a:solidFill>
              <a:srgbClr val="41719C"/>
            </a:solidFill>
          </a:ln>
        </p:spPr>
        <p:txBody>
          <a:bodyPr wrap="square" lIns="0" tIns="0" rIns="0" bIns="0" rtlCol="0"/>
          <a:lstStyle/>
          <a:p>
            <a:endParaRPr/>
          </a:p>
        </p:txBody>
      </p:sp>
      <p:sp>
        <p:nvSpPr>
          <p:cNvPr id="16" name="object 8"/>
          <p:cNvSpPr/>
          <p:nvPr/>
        </p:nvSpPr>
        <p:spPr>
          <a:xfrm>
            <a:off x="5803900" y="2409826"/>
            <a:ext cx="80818" cy="163195"/>
          </a:xfrm>
          <a:custGeom>
            <a:avLst/>
            <a:gdLst/>
            <a:ahLst/>
            <a:cxnLst/>
            <a:rect l="l" t="t" r="r" b="b"/>
            <a:pathLst>
              <a:path w="97790" h="163195">
                <a:moveTo>
                  <a:pt x="97536" y="48768"/>
                </a:moveTo>
                <a:lnTo>
                  <a:pt x="48767" y="0"/>
                </a:lnTo>
                <a:lnTo>
                  <a:pt x="0" y="48768"/>
                </a:lnTo>
                <a:lnTo>
                  <a:pt x="24384" y="48768"/>
                </a:lnTo>
                <a:lnTo>
                  <a:pt x="24384" y="163068"/>
                </a:lnTo>
                <a:lnTo>
                  <a:pt x="73152" y="163068"/>
                </a:lnTo>
                <a:lnTo>
                  <a:pt x="73152" y="48768"/>
                </a:lnTo>
                <a:lnTo>
                  <a:pt x="97536" y="48768"/>
                </a:lnTo>
                <a:close/>
              </a:path>
            </a:pathLst>
          </a:custGeom>
          <a:solidFill>
            <a:srgbClr val="5B9BD5"/>
          </a:solidFill>
        </p:spPr>
        <p:txBody>
          <a:bodyPr wrap="square" lIns="0" tIns="0" rIns="0" bIns="0" rtlCol="0"/>
          <a:lstStyle/>
          <a:p>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3477437823"/>
              </p:ext>
            </p:extLst>
          </p:nvPr>
        </p:nvGraphicFramePr>
        <p:xfrm>
          <a:off x="774700" y="1114425"/>
          <a:ext cx="9339131" cy="1910628"/>
        </p:xfrm>
        <a:graphic>
          <a:graphicData uri="http://schemas.openxmlformats.org/drawingml/2006/table">
            <a:tbl>
              <a:tblPr firstRow="1" bandRow="1">
                <a:tableStyleId>{2D5ABB26-0587-4C30-8999-92F81FD0307C}</a:tableStyleId>
              </a:tblPr>
              <a:tblGrid>
                <a:gridCol w="1204722"/>
                <a:gridCol w="1326642"/>
                <a:gridCol w="1383791"/>
                <a:gridCol w="1497330"/>
                <a:gridCol w="643127"/>
                <a:gridCol w="610355"/>
                <a:gridCol w="610362"/>
                <a:gridCol w="1294129"/>
                <a:gridCol w="768673"/>
              </a:tblGrid>
              <a:tr h="342138">
                <a:tc gridSpan="9">
                  <a:txBody>
                    <a:bodyPr/>
                    <a:lstStyle/>
                    <a:p>
                      <a:pPr marL="10160" algn="ctr">
                        <a:lnSpc>
                          <a:spcPct val="100000"/>
                        </a:lnSpc>
                      </a:pPr>
                      <a:r>
                        <a:rPr sz="1200" b="1" spc="-10" dirty="0">
                          <a:latin typeface="Calibri"/>
                          <a:cs typeface="Calibri"/>
                        </a:rPr>
                        <a:t>I</a:t>
                      </a:r>
                      <a:r>
                        <a:rPr sz="1200" b="1" spc="30" dirty="0">
                          <a:latin typeface="Calibri"/>
                          <a:cs typeface="Calibri"/>
                        </a:rPr>
                        <a:t>s</a:t>
                      </a:r>
                      <a:r>
                        <a:rPr sz="1200" b="1" spc="20" dirty="0">
                          <a:latin typeface="Calibri"/>
                          <a:cs typeface="Calibri"/>
                        </a:rPr>
                        <a:t>t</a:t>
                      </a:r>
                      <a:r>
                        <a:rPr sz="1200" b="1" spc="25" dirty="0">
                          <a:latin typeface="Calibri"/>
                          <a:cs typeface="Calibri"/>
                        </a:rPr>
                        <a:t>it</a:t>
                      </a:r>
                      <a:r>
                        <a:rPr sz="1200" b="1" spc="-20" dirty="0">
                          <a:latin typeface="Calibri"/>
                          <a:cs typeface="Calibri"/>
                        </a:rPr>
                        <a:t>u</a:t>
                      </a:r>
                      <a:r>
                        <a:rPr sz="1200" b="1" spc="30" dirty="0">
                          <a:latin typeface="Calibri"/>
                          <a:cs typeface="Calibri"/>
                        </a:rPr>
                        <a:t>z</a:t>
                      </a:r>
                      <a:r>
                        <a:rPr sz="1200" b="1" spc="15" dirty="0">
                          <a:latin typeface="Calibri"/>
                          <a:cs typeface="Calibri"/>
                        </a:rPr>
                        <a:t>i</a:t>
                      </a:r>
                      <a:r>
                        <a:rPr sz="1200" b="1" spc="-10" dirty="0">
                          <a:latin typeface="Calibri"/>
                          <a:cs typeface="Calibri"/>
                        </a:rPr>
                        <a:t>on</a:t>
                      </a:r>
                      <a:r>
                        <a:rPr sz="1200" b="1" dirty="0">
                          <a:latin typeface="Calibri"/>
                          <a:cs typeface="Calibri"/>
                        </a:rPr>
                        <a:t>e </a:t>
                      </a:r>
                      <a:r>
                        <a:rPr sz="1200" b="1" spc="25" dirty="0">
                          <a:latin typeface="Calibri"/>
                          <a:cs typeface="Calibri"/>
                        </a:rPr>
                        <a:t>s</a:t>
                      </a:r>
                      <a:r>
                        <a:rPr sz="1200" b="1" dirty="0">
                          <a:latin typeface="Calibri"/>
                          <a:cs typeface="Calibri"/>
                        </a:rPr>
                        <a:t>c</a:t>
                      </a:r>
                      <a:r>
                        <a:rPr sz="1200" b="1" spc="-15" dirty="0">
                          <a:latin typeface="Calibri"/>
                          <a:cs typeface="Calibri"/>
                        </a:rPr>
                        <a:t>o</a:t>
                      </a:r>
                      <a:r>
                        <a:rPr sz="1200" b="1" spc="15" dirty="0">
                          <a:latin typeface="Calibri"/>
                          <a:cs typeface="Calibri"/>
                        </a:rPr>
                        <a:t>l</a:t>
                      </a:r>
                      <a:r>
                        <a:rPr sz="1200" b="1" spc="-20" dirty="0">
                          <a:latin typeface="Calibri"/>
                          <a:cs typeface="Calibri"/>
                        </a:rPr>
                        <a:t>a</a:t>
                      </a:r>
                      <a:r>
                        <a:rPr sz="1200" b="1" spc="20" dirty="0">
                          <a:latin typeface="Calibri"/>
                          <a:cs typeface="Calibri"/>
                        </a:rPr>
                        <a:t>s</a:t>
                      </a:r>
                      <a:r>
                        <a:rPr sz="1200" b="1" spc="25" dirty="0">
                          <a:latin typeface="Calibri"/>
                          <a:cs typeface="Calibri"/>
                        </a:rPr>
                        <a:t>t</a:t>
                      </a:r>
                      <a:r>
                        <a:rPr sz="1200" b="1" spc="15" dirty="0">
                          <a:latin typeface="Calibri"/>
                          <a:cs typeface="Calibri"/>
                        </a:rPr>
                        <a:t>i</a:t>
                      </a:r>
                      <a:r>
                        <a:rPr sz="1200" b="1" spc="5" dirty="0">
                          <a:latin typeface="Calibri"/>
                          <a:cs typeface="Calibri"/>
                        </a:rPr>
                        <a:t>c</a:t>
                      </a:r>
                      <a:r>
                        <a:rPr sz="1200" b="1" dirty="0">
                          <a:latin typeface="Calibri"/>
                          <a:cs typeface="Calibri"/>
                        </a:rPr>
                        <a:t>a</a:t>
                      </a:r>
                      <a:r>
                        <a:rPr sz="1200" b="1" spc="-50" dirty="0">
                          <a:latin typeface="Calibri"/>
                          <a:cs typeface="Calibri"/>
                        </a:rPr>
                        <a:t> </a:t>
                      </a:r>
                      <a:r>
                        <a:rPr sz="1200" b="1" spc="-15" dirty="0">
                          <a:latin typeface="Calibri"/>
                          <a:cs typeface="Calibri"/>
                        </a:rPr>
                        <a:t>n</a:t>
                      </a:r>
                      <a:r>
                        <a:rPr sz="1200" b="1" spc="25" dirty="0">
                          <a:latin typeface="Calibri"/>
                          <a:cs typeface="Calibri"/>
                        </a:rPr>
                        <a:t>e</a:t>
                      </a:r>
                      <a:r>
                        <a:rPr sz="1200" b="1" dirty="0">
                          <a:latin typeface="Calibri"/>
                          <a:cs typeface="Calibri"/>
                        </a:rPr>
                        <a:t>l</a:t>
                      </a:r>
                      <a:r>
                        <a:rPr sz="1200" b="1" spc="5" dirty="0">
                          <a:latin typeface="Calibri"/>
                          <a:cs typeface="Calibri"/>
                        </a:rPr>
                        <a:t> </a:t>
                      </a:r>
                      <a:r>
                        <a:rPr sz="1200" b="1" spc="30" dirty="0">
                          <a:latin typeface="Calibri"/>
                          <a:cs typeface="Calibri"/>
                        </a:rPr>
                        <a:t>s</a:t>
                      </a:r>
                      <a:r>
                        <a:rPr sz="1200" b="1" spc="-15" dirty="0">
                          <a:latin typeface="Calibri"/>
                          <a:cs typeface="Calibri"/>
                        </a:rPr>
                        <a:t>u</a:t>
                      </a:r>
                      <a:r>
                        <a:rPr sz="1200" b="1" dirty="0">
                          <a:latin typeface="Calibri"/>
                          <a:cs typeface="Calibri"/>
                        </a:rPr>
                        <a:t>o</a:t>
                      </a:r>
                      <a:r>
                        <a:rPr sz="1200" b="1" spc="-35" dirty="0">
                          <a:latin typeface="Calibri"/>
                          <a:cs typeface="Calibri"/>
                        </a:rPr>
                        <a:t> </a:t>
                      </a:r>
                      <a:r>
                        <a:rPr sz="1200" b="1" dirty="0">
                          <a:latin typeface="Calibri"/>
                          <a:cs typeface="Calibri"/>
                        </a:rPr>
                        <a:t>c</a:t>
                      </a:r>
                      <a:r>
                        <a:rPr sz="1200" b="1" spc="-15" dirty="0">
                          <a:latin typeface="Calibri"/>
                          <a:cs typeface="Calibri"/>
                        </a:rPr>
                        <a:t>o</a:t>
                      </a:r>
                      <a:r>
                        <a:rPr sz="1200" b="1" spc="-25" dirty="0">
                          <a:latin typeface="Calibri"/>
                          <a:cs typeface="Calibri"/>
                        </a:rPr>
                        <a:t>m</a:t>
                      </a:r>
                      <a:r>
                        <a:rPr sz="1200" b="1" spc="-20" dirty="0">
                          <a:latin typeface="Calibri"/>
                          <a:cs typeface="Calibri"/>
                        </a:rPr>
                        <a:t>p</a:t>
                      </a:r>
                      <a:r>
                        <a:rPr sz="1200" b="1" spc="25" dirty="0">
                          <a:latin typeface="Calibri"/>
                          <a:cs typeface="Calibri"/>
                        </a:rPr>
                        <a:t>lesso</a:t>
                      </a:r>
                      <a:endParaRPr sz="1200">
                        <a:latin typeface="Calibri"/>
                        <a:cs typeface="Calibri"/>
                      </a:endParaRPr>
                    </a:p>
                  </a:txBody>
                  <a:tcPr marL="0" marR="0" marT="0" marB="0">
                    <a:lnL w="9397">
                      <a:solidFill>
                        <a:srgbClr val="0070C0"/>
                      </a:solidFill>
                      <a:prstDash val="solid"/>
                    </a:lnL>
                    <a:lnR w="10161">
                      <a:solidFill>
                        <a:srgbClr val="0070C0"/>
                      </a:solidFill>
                      <a:prstDash val="solid"/>
                    </a:lnR>
                    <a:lnT w="9651">
                      <a:solidFill>
                        <a:srgbClr val="0070C0"/>
                      </a:solidFill>
                      <a:prstDash val="solid"/>
                    </a:lnT>
                    <a:lnB w="9651">
                      <a:solidFill>
                        <a:srgbClr val="0070C0"/>
                      </a:solidFill>
                      <a:prstDash val="solid"/>
                    </a:lnB>
                    <a:solidFill>
                      <a:srgbClr val="DDEBF7"/>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887833">
                <a:tc>
                  <a:txBody>
                    <a:bodyPr/>
                    <a:lstStyle/>
                    <a:p>
                      <a:pPr marL="137795">
                        <a:lnSpc>
                          <a:spcPct val="100000"/>
                        </a:lnSpc>
                      </a:pPr>
                      <a:r>
                        <a:rPr sz="1200" b="1" spc="-5" dirty="0">
                          <a:latin typeface="Calibri"/>
                          <a:cs typeface="Calibri"/>
                        </a:rPr>
                        <a:t>C</a:t>
                      </a:r>
                      <a:r>
                        <a:rPr sz="1200" b="1" spc="15" dirty="0">
                          <a:latin typeface="Calibri"/>
                          <a:cs typeface="Calibri"/>
                        </a:rPr>
                        <a:t>l</a:t>
                      </a:r>
                      <a:r>
                        <a:rPr sz="1200" b="1" spc="-25" dirty="0">
                          <a:latin typeface="Calibri"/>
                          <a:cs typeface="Calibri"/>
                        </a:rPr>
                        <a:t>a</a:t>
                      </a:r>
                      <a:r>
                        <a:rPr sz="1200" b="1" spc="30" dirty="0">
                          <a:latin typeface="Calibri"/>
                          <a:cs typeface="Calibri"/>
                        </a:rPr>
                        <a:t>s</a:t>
                      </a:r>
                      <a:r>
                        <a:rPr sz="1200" b="1" spc="20" dirty="0">
                          <a:latin typeface="Calibri"/>
                          <a:cs typeface="Calibri"/>
                        </a:rPr>
                        <a:t>s</a:t>
                      </a:r>
                      <a:r>
                        <a:rPr sz="1200" b="1" spc="25" dirty="0">
                          <a:latin typeface="Calibri"/>
                          <a:cs typeface="Calibri"/>
                        </a:rPr>
                        <a:t>i</a:t>
                      </a:r>
                      <a:r>
                        <a:rPr sz="1200" b="1" spc="-15" dirty="0">
                          <a:latin typeface="Calibri"/>
                          <a:cs typeface="Calibri"/>
                        </a:rPr>
                        <a:t>/</a:t>
                      </a:r>
                      <a:r>
                        <a:rPr sz="1200" b="1" spc="-10" dirty="0">
                          <a:latin typeface="Calibri"/>
                          <a:cs typeface="Calibri"/>
                        </a:rPr>
                        <a:t>I</a:t>
                      </a:r>
                      <a:r>
                        <a:rPr sz="1200" b="1" spc="30" dirty="0">
                          <a:latin typeface="Calibri"/>
                          <a:cs typeface="Calibri"/>
                        </a:rPr>
                        <a:t>s</a:t>
                      </a:r>
                      <a:r>
                        <a:rPr sz="1200" b="1" spc="25" dirty="0">
                          <a:latin typeface="Calibri"/>
                          <a:cs typeface="Calibri"/>
                        </a:rPr>
                        <a:t>t</a:t>
                      </a:r>
                      <a:r>
                        <a:rPr sz="1200" b="1" spc="15" dirty="0">
                          <a:latin typeface="Calibri"/>
                          <a:cs typeface="Calibri"/>
                        </a:rPr>
                        <a:t>i</a:t>
                      </a:r>
                      <a:r>
                        <a:rPr sz="1200" b="1" spc="25" dirty="0">
                          <a:latin typeface="Calibri"/>
                          <a:cs typeface="Calibri"/>
                        </a:rPr>
                        <a:t>t</a:t>
                      </a:r>
                      <a:r>
                        <a:rPr sz="1200" b="1" spc="-15" dirty="0">
                          <a:latin typeface="Calibri"/>
                          <a:cs typeface="Calibri"/>
                        </a:rPr>
                        <a:t>u</a:t>
                      </a:r>
                      <a:r>
                        <a:rPr sz="1200" b="1" spc="20" dirty="0">
                          <a:latin typeface="Calibri"/>
                          <a:cs typeface="Calibri"/>
                        </a:rPr>
                        <a:t>t</a:t>
                      </a:r>
                      <a:r>
                        <a:rPr sz="1200" b="1" dirty="0">
                          <a:latin typeface="Calibri"/>
                          <a:cs typeface="Calibri"/>
                        </a:rPr>
                        <a:t>o</a:t>
                      </a:r>
                      <a:endParaRPr sz="1200">
                        <a:latin typeface="Calibri"/>
                        <a:cs typeface="Calibri"/>
                      </a:endParaRPr>
                    </a:p>
                  </a:txBody>
                  <a:tcPr marL="0" marR="0" marT="0" marB="0">
                    <a:lnL w="9397">
                      <a:solidFill>
                        <a:srgbClr val="0070C0"/>
                      </a:solidFill>
                      <a:prstDash val="solid"/>
                    </a:lnL>
                    <a:lnR w="9651">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137795" marR="130810" algn="ctr">
                        <a:lnSpc>
                          <a:spcPct val="112599"/>
                        </a:lnSpc>
                      </a:pPr>
                      <a:r>
                        <a:rPr sz="1000" spc="-55" dirty="0">
                          <a:latin typeface="Calibri"/>
                          <a:cs typeface="Calibri"/>
                        </a:rPr>
                        <a:t>M</a:t>
                      </a:r>
                      <a:r>
                        <a:rPr sz="1000" spc="30" dirty="0">
                          <a:latin typeface="Calibri"/>
                          <a:cs typeface="Calibri"/>
                        </a:rPr>
                        <a:t>e</a:t>
                      </a:r>
                      <a:r>
                        <a:rPr sz="1000" spc="10" dirty="0">
                          <a:latin typeface="Calibri"/>
                          <a:cs typeface="Calibri"/>
                        </a:rPr>
                        <a:t>d</a:t>
                      </a:r>
                      <a:r>
                        <a:rPr sz="1000" spc="35" dirty="0">
                          <a:latin typeface="Calibri"/>
                          <a:cs typeface="Calibri"/>
                        </a:rPr>
                        <a:t>i</a:t>
                      </a:r>
                      <a:r>
                        <a:rPr sz="1000" dirty="0">
                          <a:latin typeface="Calibri"/>
                          <a:cs typeface="Calibri"/>
                        </a:rPr>
                        <a:t>a</a:t>
                      </a:r>
                      <a:r>
                        <a:rPr sz="1000" spc="-40"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a:t>
                      </a:r>
                      <a:r>
                        <a:rPr sz="1000" spc="10" dirty="0">
                          <a:latin typeface="Calibri"/>
                          <a:cs typeface="Calibri"/>
                        </a:rPr>
                        <a:t> </a:t>
                      </a:r>
                      <a:r>
                        <a:rPr sz="1000" dirty="0">
                          <a:latin typeface="Calibri"/>
                          <a:cs typeface="Calibri"/>
                        </a:rPr>
                        <a:t>p</a:t>
                      </a:r>
                      <a:r>
                        <a:rPr sz="1000" spc="10" dirty="0">
                          <a:latin typeface="Calibri"/>
                          <a:cs typeface="Calibri"/>
                        </a:rPr>
                        <a:t>u</a:t>
                      </a:r>
                      <a:r>
                        <a:rPr sz="1000" dirty="0">
                          <a:latin typeface="Calibri"/>
                          <a:cs typeface="Calibri"/>
                        </a:rPr>
                        <a:t>nt</a:t>
                      </a:r>
                      <a:r>
                        <a:rPr sz="1000" spc="30" dirty="0">
                          <a:latin typeface="Calibri"/>
                          <a:cs typeface="Calibri"/>
                        </a:rPr>
                        <a:t>e</a:t>
                      </a:r>
                      <a:r>
                        <a:rPr sz="1000" spc="-5" dirty="0">
                          <a:latin typeface="Calibri"/>
                          <a:cs typeface="Calibri"/>
                        </a:rPr>
                        <a:t>gg</a:t>
                      </a:r>
                      <a:r>
                        <a:rPr sz="1000" spc="35" dirty="0">
                          <a:latin typeface="Calibri"/>
                          <a:cs typeface="Calibri"/>
                        </a:rPr>
                        <a:t>i</a:t>
                      </a:r>
                      <a:r>
                        <a:rPr sz="1000" dirty="0">
                          <a:latin typeface="Calibri"/>
                          <a:cs typeface="Calibri"/>
                        </a:rPr>
                        <a:t>o </a:t>
                      </a:r>
                      <a:r>
                        <a:rPr sz="1000" spc="10" dirty="0">
                          <a:latin typeface="Calibri"/>
                          <a:cs typeface="Calibri"/>
                        </a:rPr>
                        <a:t>p</a:t>
                      </a:r>
                      <a:r>
                        <a:rPr sz="1000" spc="30" dirty="0">
                          <a:latin typeface="Calibri"/>
                          <a:cs typeface="Calibri"/>
                        </a:rPr>
                        <a:t>e</a:t>
                      </a:r>
                      <a:r>
                        <a:rPr sz="1000" spc="-20" dirty="0">
                          <a:latin typeface="Calibri"/>
                          <a:cs typeface="Calibri"/>
                        </a:rPr>
                        <a:t>rc</a:t>
                      </a:r>
                      <a:r>
                        <a:rPr sz="1000" spc="30" dirty="0">
                          <a:latin typeface="Calibri"/>
                          <a:cs typeface="Calibri"/>
                        </a:rPr>
                        <a:t>e</a:t>
                      </a:r>
                      <a:r>
                        <a:rPr sz="1000" dirty="0">
                          <a:latin typeface="Calibri"/>
                          <a:cs typeface="Calibri"/>
                        </a:rPr>
                        <a:t>ntu</a:t>
                      </a:r>
                      <a:r>
                        <a:rPr sz="1000" spc="-15" dirty="0">
                          <a:latin typeface="Calibri"/>
                          <a:cs typeface="Calibri"/>
                        </a:rPr>
                        <a:t>a</a:t>
                      </a:r>
                      <a:r>
                        <a:rPr sz="1000" spc="35" dirty="0">
                          <a:latin typeface="Calibri"/>
                          <a:cs typeface="Calibri"/>
                        </a:rPr>
                        <a:t>l</a:t>
                      </a:r>
                      <a:r>
                        <a:rPr sz="1000" dirty="0">
                          <a:latin typeface="Calibri"/>
                          <a:cs typeface="Calibri"/>
                        </a:rPr>
                        <a:t>e</a:t>
                      </a:r>
                      <a:endParaRPr sz="1000">
                        <a:latin typeface="Calibri"/>
                        <a:cs typeface="Calibri"/>
                      </a:endParaRPr>
                    </a:p>
                    <a:p>
                      <a:pPr algn="ctr">
                        <a:lnSpc>
                          <a:spcPct val="100000"/>
                        </a:lnSpc>
                        <a:spcBef>
                          <a:spcPts val="395"/>
                        </a:spcBef>
                      </a:pPr>
                      <a:r>
                        <a:rPr sz="1000" spc="-15" dirty="0">
                          <a:latin typeface="Calibri"/>
                          <a:cs typeface="Calibri"/>
                        </a:rPr>
                        <a:t>a</a:t>
                      </a:r>
                      <a:r>
                        <a:rPr sz="1000" dirty="0">
                          <a:latin typeface="Calibri"/>
                          <a:cs typeface="Calibri"/>
                        </a:rPr>
                        <a:t>l</a:t>
                      </a:r>
                      <a:r>
                        <a:rPr sz="1000" spc="10" dirty="0">
                          <a:latin typeface="Calibri"/>
                          <a:cs typeface="Calibri"/>
                        </a:rPr>
                        <a:t> </a:t>
                      </a:r>
                      <a:r>
                        <a:rPr sz="1000" dirty="0">
                          <a:latin typeface="Calibri"/>
                          <a:cs typeface="Calibri"/>
                        </a:rPr>
                        <a:t>n</a:t>
                      </a:r>
                      <a:r>
                        <a:rPr sz="1000" spc="35" dirty="0">
                          <a:latin typeface="Calibri"/>
                          <a:cs typeface="Calibri"/>
                        </a:rPr>
                        <a:t>e</a:t>
                      </a:r>
                      <a:r>
                        <a:rPr sz="1000" spc="-5" dirty="0">
                          <a:latin typeface="Calibri"/>
                          <a:cs typeface="Calibri"/>
                        </a:rPr>
                        <a:t>t</a:t>
                      </a:r>
                      <a:r>
                        <a:rPr sz="1000" dirty="0">
                          <a:latin typeface="Calibri"/>
                          <a:cs typeface="Calibri"/>
                        </a:rPr>
                        <a:t>to</a:t>
                      </a:r>
                      <a:r>
                        <a:rPr sz="1000" spc="-20"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a:t>
                      </a:r>
                      <a:r>
                        <a:rPr sz="1000" spc="10" dirty="0">
                          <a:latin typeface="Calibri"/>
                          <a:cs typeface="Calibri"/>
                        </a:rPr>
                        <a:t> </a:t>
                      </a:r>
                      <a:r>
                        <a:rPr sz="1000" i="1" spc="-20" dirty="0">
                          <a:latin typeface="Calibri"/>
                          <a:cs typeface="Calibri"/>
                        </a:rPr>
                        <a:t>c</a:t>
                      </a:r>
                      <a:r>
                        <a:rPr sz="1000" i="1" spc="15" dirty="0">
                          <a:latin typeface="Calibri"/>
                          <a:cs typeface="Calibri"/>
                        </a:rPr>
                        <a:t>h</a:t>
                      </a:r>
                      <a:r>
                        <a:rPr sz="1000" i="1" spc="-10" dirty="0">
                          <a:latin typeface="Calibri"/>
                          <a:cs typeface="Calibri"/>
                        </a:rPr>
                        <a:t>e</a:t>
                      </a:r>
                      <a:r>
                        <a:rPr sz="1000" i="1" spc="15" dirty="0">
                          <a:latin typeface="Calibri"/>
                          <a:cs typeface="Calibri"/>
                        </a:rPr>
                        <a:t>a</a:t>
                      </a:r>
                      <a:r>
                        <a:rPr sz="1000" i="1" dirty="0">
                          <a:latin typeface="Calibri"/>
                          <a:cs typeface="Calibri"/>
                        </a:rPr>
                        <a:t>t</a:t>
                      </a:r>
                      <a:r>
                        <a:rPr sz="1000" i="1" spc="-30" dirty="0">
                          <a:latin typeface="Calibri"/>
                          <a:cs typeface="Calibri"/>
                        </a:rPr>
                        <a:t>i</a:t>
                      </a:r>
                      <a:r>
                        <a:rPr sz="1000" i="1" spc="15" dirty="0">
                          <a:latin typeface="Calibri"/>
                          <a:cs typeface="Calibri"/>
                        </a:rPr>
                        <a:t>n</a:t>
                      </a:r>
                      <a:r>
                        <a:rPr sz="1000" i="1" dirty="0">
                          <a:latin typeface="Calibri"/>
                          <a:cs typeface="Calibri"/>
                        </a:rPr>
                        <a:t>g </a:t>
                      </a:r>
                      <a:r>
                        <a:rPr sz="1000" i="1" spc="-90" dirty="0">
                          <a:latin typeface="Calibri"/>
                          <a:cs typeface="Calibri"/>
                        </a:rPr>
                        <a:t> </a:t>
                      </a:r>
                      <a:r>
                        <a:rPr sz="1100" spc="37" baseline="39682" dirty="0">
                          <a:latin typeface="Calibri"/>
                          <a:cs typeface="Calibri"/>
                        </a:rPr>
                        <a:t>1a</a:t>
                      </a:r>
                      <a:endParaRPr sz="1100" baseline="39682">
                        <a:latin typeface="Calibri"/>
                        <a:cs typeface="Calibri"/>
                      </a:endParaRPr>
                    </a:p>
                  </a:txBody>
                  <a:tcPr marL="0" marR="0" marT="0" marB="0">
                    <a:lnL w="9651">
                      <a:solidFill>
                        <a:srgbClr val="0070C0"/>
                      </a:solidFill>
                      <a:prstDash val="solid"/>
                    </a:lnL>
                    <a:lnR w="9652">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113030" marR="103505" indent="1270" algn="ctr">
                        <a:lnSpc>
                          <a:spcPct val="112599"/>
                        </a:lnSpc>
                      </a:pPr>
                      <a:r>
                        <a:rPr sz="1000" spc="15" dirty="0">
                          <a:latin typeface="Calibri"/>
                          <a:cs typeface="Calibri"/>
                        </a:rPr>
                        <a:t>P</a:t>
                      </a:r>
                      <a:r>
                        <a:rPr sz="1000" spc="30" dirty="0">
                          <a:latin typeface="Calibri"/>
                          <a:cs typeface="Calibri"/>
                        </a:rPr>
                        <a:t>e</a:t>
                      </a:r>
                      <a:r>
                        <a:rPr sz="1000" spc="-15" dirty="0">
                          <a:latin typeface="Calibri"/>
                          <a:cs typeface="Calibri"/>
                        </a:rPr>
                        <a:t>r</a:t>
                      </a:r>
                      <a:r>
                        <a:rPr sz="1000" spc="-25" dirty="0">
                          <a:latin typeface="Calibri"/>
                          <a:cs typeface="Calibri"/>
                        </a:rPr>
                        <a:t>c</a:t>
                      </a:r>
                      <a:r>
                        <a:rPr sz="1000" spc="30" dirty="0">
                          <a:latin typeface="Calibri"/>
                          <a:cs typeface="Calibri"/>
                        </a:rPr>
                        <a:t>e</a:t>
                      </a:r>
                      <a:r>
                        <a:rPr sz="1000" spc="10" dirty="0">
                          <a:latin typeface="Calibri"/>
                          <a:cs typeface="Calibri"/>
                        </a:rPr>
                        <a:t>n</a:t>
                      </a:r>
                      <a:r>
                        <a:rPr sz="1000" spc="-5" dirty="0">
                          <a:latin typeface="Calibri"/>
                          <a:cs typeface="Calibri"/>
                        </a:rPr>
                        <a:t>t</a:t>
                      </a:r>
                      <a:r>
                        <a:rPr sz="1000" spc="10" dirty="0">
                          <a:latin typeface="Calibri"/>
                          <a:cs typeface="Calibri"/>
                        </a:rPr>
                        <a:t>u</a:t>
                      </a:r>
                      <a:r>
                        <a:rPr sz="1000" spc="-20" dirty="0">
                          <a:latin typeface="Calibri"/>
                          <a:cs typeface="Calibri"/>
                        </a:rPr>
                        <a:t>a</a:t>
                      </a:r>
                      <a:r>
                        <a:rPr sz="1000" spc="35" dirty="0">
                          <a:latin typeface="Calibri"/>
                          <a:cs typeface="Calibri"/>
                        </a:rPr>
                        <a:t>l</a:t>
                      </a:r>
                      <a:r>
                        <a:rPr sz="1000" dirty="0">
                          <a:latin typeface="Calibri"/>
                          <a:cs typeface="Calibri"/>
                        </a:rPr>
                        <a:t>e</a:t>
                      </a:r>
                      <a:r>
                        <a:rPr sz="1000" spc="10" dirty="0">
                          <a:latin typeface="Calibri"/>
                          <a:cs typeface="Calibri"/>
                        </a:rPr>
                        <a:t> </a:t>
                      </a:r>
                      <a:r>
                        <a:rPr sz="1000" dirty="0">
                          <a:latin typeface="Calibri"/>
                          <a:cs typeface="Calibri"/>
                        </a:rPr>
                        <a:t>di </a:t>
                      </a:r>
                      <a:r>
                        <a:rPr sz="1000" spc="10" dirty="0">
                          <a:latin typeface="Calibri"/>
                          <a:cs typeface="Calibri"/>
                        </a:rPr>
                        <a:t>p</a:t>
                      </a:r>
                      <a:r>
                        <a:rPr sz="1000" spc="-20" dirty="0">
                          <a:latin typeface="Calibri"/>
                          <a:cs typeface="Calibri"/>
                        </a:rPr>
                        <a:t>a</a:t>
                      </a:r>
                      <a:r>
                        <a:rPr sz="1000" spc="-15" dirty="0">
                          <a:latin typeface="Calibri"/>
                          <a:cs typeface="Calibri"/>
                        </a:rPr>
                        <a:t>r</a:t>
                      </a:r>
                      <a:r>
                        <a:rPr sz="1000" spc="-5" dirty="0">
                          <a:latin typeface="Calibri"/>
                          <a:cs typeface="Calibri"/>
                        </a:rPr>
                        <a:t>t</a:t>
                      </a:r>
                      <a:r>
                        <a:rPr sz="1000" spc="35" dirty="0">
                          <a:latin typeface="Calibri"/>
                          <a:cs typeface="Calibri"/>
                        </a:rPr>
                        <a:t>e</a:t>
                      </a:r>
                      <a:r>
                        <a:rPr sz="1000" spc="-25" dirty="0">
                          <a:latin typeface="Calibri"/>
                          <a:cs typeface="Calibri"/>
                        </a:rPr>
                        <a:t>c</a:t>
                      </a:r>
                      <a:r>
                        <a:rPr sz="1000" spc="35" dirty="0">
                          <a:latin typeface="Calibri"/>
                          <a:cs typeface="Calibri"/>
                        </a:rPr>
                        <a:t>i</a:t>
                      </a:r>
                      <a:r>
                        <a:rPr sz="1000" dirty="0">
                          <a:latin typeface="Calibri"/>
                          <a:cs typeface="Calibri"/>
                        </a:rPr>
                        <a:t>p</a:t>
                      </a:r>
                      <a:r>
                        <a:rPr sz="1000" spc="-15" dirty="0">
                          <a:latin typeface="Calibri"/>
                          <a:cs typeface="Calibri"/>
                        </a:rPr>
                        <a:t>a</a:t>
                      </a:r>
                      <a:r>
                        <a:rPr sz="1000" dirty="0">
                          <a:latin typeface="Calibri"/>
                          <a:cs typeface="Calibri"/>
                        </a:rPr>
                        <a:t>z</a:t>
                      </a:r>
                      <a:r>
                        <a:rPr sz="1000" spc="35" dirty="0">
                          <a:latin typeface="Calibri"/>
                          <a:cs typeface="Calibri"/>
                        </a:rPr>
                        <a:t>i</a:t>
                      </a:r>
                      <a:r>
                        <a:rPr sz="1000" dirty="0">
                          <a:latin typeface="Calibri"/>
                          <a:cs typeface="Calibri"/>
                        </a:rPr>
                        <a:t>one </a:t>
                      </a:r>
                      <a:r>
                        <a:rPr sz="1000" spc="-10" dirty="0">
                          <a:latin typeface="Calibri"/>
                          <a:cs typeface="Calibri"/>
                        </a:rPr>
                        <a:t> </a:t>
                      </a:r>
                      <a:r>
                        <a:rPr sz="1000" spc="-15" dirty="0">
                          <a:latin typeface="Calibri"/>
                          <a:cs typeface="Calibri"/>
                        </a:rPr>
                        <a:t>a</a:t>
                      </a:r>
                      <a:r>
                        <a:rPr sz="1000" spc="30" dirty="0">
                          <a:latin typeface="Calibri"/>
                          <a:cs typeface="Calibri"/>
                        </a:rPr>
                        <a:t>l</a:t>
                      </a:r>
                      <a:r>
                        <a:rPr sz="1000" spc="35" dirty="0">
                          <a:latin typeface="Calibri"/>
                          <a:cs typeface="Calibri"/>
                        </a:rPr>
                        <a:t>l</a:t>
                      </a:r>
                      <a:r>
                        <a:rPr sz="1000" dirty="0">
                          <a:latin typeface="Calibri"/>
                          <a:cs typeface="Calibri"/>
                        </a:rPr>
                        <a:t>a</a:t>
                      </a:r>
                      <a:endParaRPr sz="1000">
                        <a:latin typeface="Calibri"/>
                        <a:cs typeface="Calibri"/>
                      </a:endParaRPr>
                    </a:p>
                    <a:p>
                      <a:pPr marL="1905" algn="ctr">
                        <a:lnSpc>
                          <a:spcPct val="100000"/>
                        </a:lnSpc>
                        <a:spcBef>
                          <a:spcPts val="395"/>
                        </a:spcBef>
                      </a:pPr>
                      <a:r>
                        <a:rPr sz="1000" dirty="0">
                          <a:latin typeface="Calibri"/>
                          <a:cs typeface="Calibri"/>
                        </a:rPr>
                        <a:t>p</a:t>
                      </a:r>
                      <a:r>
                        <a:rPr sz="1000" spc="-15" dirty="0">
                          <a:latin typeface="Calibri"/>
                          <a:cs typeface="Calibri"/>
                        </a:rPr>
                        <a:t>r</a:t>
                      </a:r>
                      <a:r>
                        <a:rPr sz="1000" dirty="0">
                          <a:latin typeface="Calibri"/>
                          <a:cs typeface="Calibri"/>
                        </a:rPr>
                        <a:t>o</a:t>
                      </a:r>
                      <a:r>
                        <a:rPr sz="1000" spc="15" dirty="0">
                          <a:latin typeface="Calibri"/>
                          <a:cs typeface="Calibri"/>
                        </a:rPr>
                        <a:t>v</a:t>
                      </a:r>
                      <a:r>
                        <a:rPr sz="1000" dirty="0">
                          <a:latin typeface="Calibri"/>
                          <a:cs typeface="Calibri"/>
                        </a:rPr>
                        <a:t>a</a:t>
                      </a:r>
                      <a:r>
                        <a:rPr sz="1000" spc="-35" dirty="0">
                          <a:latin typeface="Calibri"/>
                          <a:cs typeface="Calibri"/>
                        </a:rPr>
                        <a:t> </a:t>
                      </a:r>
                      <a:r>
                        <a:rPr sz="1000" dirty="0">
                          <a:latin typeface="Calibri"/>
                          <a:cs typeface="Calibri"/>
                        </a:rPr>
                        <a:t>di</a:t>
                      </a:r>
                      <a:r>
                        <a:rPr sz="1000" spc="15" dirty="0">
                          <a:latin typeface="Calibri"/>
                          <a:cs typeface="Calibri"/>
                        </a:rPr>
                        <a:t> </a:t>
                      </a:r>
                      <a:r>
                        <a:rPr sz="1000" spc="-55" dirty="0">
                          <a:latin typeface="Calibri"/>
                          <a:cs typeface="Calibri"/>
                        </a:rPr>
                        <a:t>M</a:t>
                      </a:r>
                      <a:r>
                        <a:rPr sz="1000" spc="-15" dirty="0">
                          <a:latin typeface="Calibri"/>
                          <a:cs typeface="Calibri"/>
                        </a:rPr>
                        <a:t>a</a:t>
                      </a:r>
                      <a:r>
                        <a:rPr sz="1000" spc="-5" dirty="0">
                          <a:latin typeface="Calibri"/>
                          <a:cs typeface="Calibri"/>
                        </a:rPr>
                        <a:t>t</a:t>
                      </a:r>
                      <a:r>
                        <a:rPr sz="1000" spc="35" dirty="0">
                          <a:latin typeface="Calibri"/>
                          <a:cs typeface="Calibri"/>
                        </a:rPr>
                        <a:t>e</a:t>
                      </a:r>
                      <a:r>
                        <a:rPr sz="1000" spc="-5" dirty="0">
                          <a:latin typeface="Calibri"/>
                          <a:cs typeface="Calibri"/>
                        </a:rPr>
                        <a:t>m</a:t>
                      </a:r>
                      <a:r>
                        <a:rPr sz="1000" spc="-15" dirty="0">
                          <a:latin typeface="Calibri"/>
                          <a:cs typeface="Calibri"/>
                        </a:rPr>
                        <a:t>a</a:t>
                      </a:r>
                      <a:r>
                        <a:rPr sz="1000" spc="-5" dirty="0">
                          <a:latin typeface="Calibri"/>
                          <a:cs typeface="Calibri"/>
                        </a:rPr>
                        <a:t>t</a:t>
                      </a:r>
                      <a:r>
                        <a:rPr sz="1000" spc="35" dirty="0">
                          <a:latin typeface="Calibri"/>
                          <a:cs typeface="Calibri"/>
                        </a:rPr>
                        <a:t>i</a:t>
                      </a:r>
                      <a:r>
                        <a:rPr sz="1000" spc="-25" dirty="0">
                          <a:latin typeface="Calibri"/>
                          <a:cs typeface="Calibri"/>
                        </a:rPr>
                        <a:t>c</a:t>
                      </a:r>
                      <a:r>
                        <a:rPr sz="1000" dirty="0">
                          <a:latin typeface="Calibri"/>
                          <a:cs typeface="Calibri"/>
                        </a:rPr>
                        <a:t>a</a:t>
                      </a:r>
                      <a:r>
                        <a:rPr sz="1000" spc="-35" dirty="0">
                          <a:latin typeface="Calibri"/>
                          <a:cs typeface="Calibri"/>
                        </a:rPr>
                        <a:t> </a:t>
                      </a:r>
                      <a:r>
                        <a:rPr sz="1100" spc="37" baseline="39682" dirty="0">
                          <a:latin typeface="Calibri"/>
                          <a:cs typeface="Calibri"/>
                        </a:rPr>
                        <a:t>1b</a:t>
                      </a:r>
                      <a:endParaRPr sz="1100" baseline="39682">
                        <a:latin typeface="Calibri"/>
                        <a:cs typeface="Calibri"/>
                      </a:endParaRPr>
                    </a:p>
                  </a:txBody>
                  <a:tcPr marL="0" marR="0" marT="0" marB="0">
                    <a:lnL w="9652">
                      <a:solidFill>
                        <a:srgbClr val="0070C0"/>
                      </a:solidFill>
                      <a:prstDash val="solid"/>
                    </a:lnL>
                    <a:lnR w="9652">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202565" marR="200660" indent="1905" algn="ctr">
                        <a:lnSpc>
                          <a:spcPct val="112599"/>
                        </a:lnSpc>
                      </a:pPr>
                      <a:r>
                        <a:rPr sz="1000" spc="-20" dirty="0">
                          <a:latin typeface="Calibri"/>
                          <a:cs typeface="Calibri"/>
                        </a:rPr>
                        <a:t>E</a:t>
                      </a:r>
                      <a:r>
                        <a:rPr sz="1000" spc="5" dirty="0">
                          <a:latin typeface="Calibri"/>
                          <a:cs typeface="Calibri"/>
                        </a:rPr>
                        <a:t>s</a:t>
                      </a:r>
                      <a:r>
                        <a:rPr sz="1000" spc="35" dirty="0">
                          <a:latin typeface="Calibri"/>
                          <a:cs typeface="Calibri"/>
                        </a:rPr>
                        <a:t>i</a:t>
                      </a:r>
                      <a:r>
                        <a:rPr sz="1000" spc="-5" dirty="0">
                          <a:latin typeface="Calibri"/>
                          <a:cs typeface="Calibri"/>
                        </a:rPr>
                        <a:t>t</a:t>
                      </a:r>
                      <a:r>
                        <a:rPr sz="1000" dirty="0">
                          <a:latin typeface="Calibri"/>
                          <a:cs typeface="Calibri"/>
                        </a:rPr>
                        <a:t>i</a:t>
                      </a:r>
                      <a:r>
                        <a:rPr sz="1000" spc="15" dirty="0">
                          <a:latin typeface="Calibri"/>
                          <a:cs typeface="Calibri"/>
                        </a:rPr>
                        <a:t> </a:t>
                      </a:r>
                      <a:r>
                        <a:rPr sz="1000" dirty="0">
                          <a:latin typeface="Calibri"/>
                          <a:cs typeface="Calibri"/>
                        </a:rPr>
                        <a:t>d</a:t>
                      </a:r>
                      <a:r>
                        <a:rPr sz="1000" spc="35" dirty="0">
                          <a:latin typeface="Calibri"/>
                          <a:cs typeface="Calibri"/>
                        </a:rPr>
                        <a:t>e</a:t>
                      </a:r>
                      <a:r>
                        <a:rPr sz="1000" spc="-5" dirty="0">
                          <a:latin typeface="Calibri"/>
                          <a:cs typeface="Calibri"/>
                        </a:rPr>
                        <a:t>g</a:t>
                      </a:r>
                      <a:r>
                        <a:rPr sz="1000" spc="30" dirty="0">
                          <a:latin typeface="Calibri"/>
                          <a:cs typeface="Calibri"/>
                        </a:rPr>
                        <a:t>l</a:t>
                      </a:r>
                      <a:r>
                        <a:rPr sz="1000" dirty="0">
                          <a:latin typeface="Calibri"/>
                          <a:cs typeface="Calibri"/>
                        </a:rPr>
                        <a:t>i</a:t>
                      </a:r>
                      <a:r>
                        <a:rPr sz="1000" spc="10" dirty="0">
                          <a:latin typeface="Calibri"/>
                          <a:cs typeface="Calibri"/>
                        </a:rPr>
                        <a:t> </a:t>
                      </a:r>
                      <a:r>
                        <a:rPr sz="1000" dirty="0">
                          <a:latin typeface="Calibri"/>
                          <a:cs typeface="Calibri"/>
                        </a:rPr>
                        <a:t>stud</a:t>
                      </a:r>
                      <a:r>
                        <a:rPr sz="1000" spc="35" dirty="0">
                          <a:latin typeface="Calibri"/>
                          <a:cs typeface="Calibri"/>
                        </a:rPr>
                        <a:t>e</a:t>
                      </a:r>
                      <a:r>
                        <a:rPr sz="1000" dirty="0">
                          <a:latin typeface="Calibri"/>
                          <a:cs typeface="Calibri"/>
                        </a:rPr>
                        <a:t>nti   </a:t>
                      </a:r>
                      <a:r>
                        <a:rPr sz="1000" spc="-15" dirty="0">
                          <a:latin typeface="Calibri"/>
                          <a:cs typeface="Calibri"/>
                        </a:rPr>
                        <a:t>a</a:t>
                      </a:r>
                      <a:r>
                        <a:rPr sz="1000" dirty="0">
                          <a:latin typeface="Calibri"/>
                          <a:cs typeface="Calibri"/>
                        </a:rPr>
                        <a:t>l</a:t>
                      </a:r>
                      <a:r>
                        <a:rPr sz="1000" spc="10" dirty="0">
                          <a:latin typeface="Calibri"/>
                          <a:cs typeface="Calibri"/>
                        </a:rPr>
                        <a:t> </a:t>
                      </a:r>
                      <a:r>
                        <a:rPr sz="1000" dirty="0">
                          <a:latin typeface="Calibri"/>
                          <a:cs typeface="Calibri"/>
                        </a:rPr>
                        <a:t>n</a:t>
                      </a:r>
                      <a:r>
                        <a:rPr sz="1000" spc="35" dirty="0">
                          <a:latin typeface="Calibri"/>
                          <a:cs typeface="Calibri"/>
                        </a:rPr>
                        <a:t>e</a:t>
                      </a:r>
                      <a:r>
                        <a:rPr sz="1000" spc="-5" dirty="0">
                          <a:latin typeface="Calibri"/>
                          <a:cs typeface="Calibri"/>
                        </a:rPr>
                        <a:t>t</a:t>
                      </a:r>
                      <a:r>
                        <a:rPr sz="1000" dirty="0">
                          <a:latin typeface="Calibri"/>
                          <a:cs typeface="Calibri"/>
                        </a:rPr>
                        <a:t>to</a:t>
                      </a:r>
                      <a:r>
                        <a:rPr sz="1000" spc="-20"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a:t>
                      </a:r>
                      <a:r>
                        <a:rPr sz="1000" spc="10" dirty="0">
                          <a:latin typeface="Calibri"/>
                          <a:cs typeface="Calibri"/>
                        </a:rPr>
                        <a:t> </a:t>
                      </a:r>
                      <a:r>
                        <a:rPr sz="1000" i="1" spc="-20" dirty="0">
                          <a:latin typeface="Calibri"/>
                          <a:cs typeface="Calibri"/>
                        </a:rPr>
                        <a:t>c</a:t>
                      </a:r>
                      <a:r>
                        <a:rPr sz="1000" i="1" spc="15" dirty="0">
                          <a:latin typeface="Calibri"/>
                          <a:cs typeface="Calibri"/>
                        </a:rPr>
                        <a:t>h</a:t>
                      </a:r>
                      <a:r>
                        <a:rPr sz="1000" i="1" spc="-10" dirty="0">
                          <a:latin typeface="Calibri"/>
                          <a:cs typeface="Calibri"/>
                        </a:rPr>
                        <a:t>e</a:t>
                      </a:r>
                      <a:r>
                        <a:rPr sz="1000" i="1" spc="20" dirty="0">
                          <a:latin typeface="Calibri"/>
                          <a:cs typeface="Calibri"/>
                        </a:rPr>
                        <a:t>a</a:t>
                      </a:r>
                      <a:r>
                        <a:rPr sz="1000" i="1" spc="-5" dirty="0">
                          <a:latin typeface="Calibri"/>
                          <a:cs typeface="Calibri"/>
                        </a:rPr>
                        <a:t>t</a:t>
                      </a:r>
                      <a:r>
                        <a:rPr sz="1000" i="1" spc="-30" dirty="0">
                          <a:latin typeface="Calibri"/>
                          <a:cs typeface="Calibri"/>
                        </a:rPr>
                        <a:t>i</a:t>
                      </a:r>
                      <a:r>
                        <a:rPr sz="1000" i="1" spc="15" dirty="0">
                          <a:latin typeface="Calibri"/>
                          <a:cs typeface="Calibri"/>
                        </a:rPr>
                        <a:t>n</a:t>
                      </a:r>
                      <a:r>
                        <a:rPr sz="1000" i="1" dirty="0">
                          <a:latin typeface="Calibri"/>
                          <a:cs typeface="Calibri"/>
                        </a:rPr>
                        <a:t>g </a:t>
                      </a:r>
                      <a:r>
                        <a:rPr sz="1000" spc="10" dirty="0">
                          <a:latin typeface="Calibri"/>
                          <a:cs typeface="Calibri"/>
                        </a:rPr>
                        <a:t>n</a:t>
                      </a:r>
                      <a:r>
                        <a:rPr sz="1000" spc="30" dirty="0">
                          <a:latin typeface="Calibri"/>
                          <a:cs typeface="Calibri"/>
                        </a:rPr>
                        <a:t>e</a:t>
                      </a:r>
                      <a:r>
                        <a:rPr sz="1000" spc="35" dirty="0">
                          <a:latin typeface="Calibri"/>
                          <a:cs typeface="Calibri"/>
                        </a:rPr>
                        <a:t>ll</a:t>
                      </a:r>
                      <a:r>
                        <a:rPr sz="1000" dirty="0">
                          <a:latin typeface="Calibri"/>
                          <a:cs typeface="Calibri"/>
                        </a:rPr>
                        <a:t>a</a:t>
                      </a:r>
                      <a:r>
                        <a:rPr sz="1000" spc="-40" dirty="0">
                          <a:latin typeface="Calibri"/>
                          <a:cs typeface="Calibri"/>
                        </a:rPr>
                        <a:t> </a:t>
                      </a:r>
                      <a:r>
                        <a:rPr sz="1000" spc="10" dirty="0">
                          <a:latin typeface="Calibri"/>
                          <a:cs typeface="Calibri"/>
                        </a:rPr>
                        <a:t>s</a:t>
                      </a:r>
                      <a:r>
                        <a:rPr sz="1000" spc="-5" dirty="0">
                          <a:latin typeface="Calibri"/>
                          <a:cs typeface="Calibri"/>
                        </a:rPr>
                        <a:t>t</a:t>
                      </a:r>
                      <a:r>
                        <a:rPr sz="1000" spc="30" dirty="0">
                          <a:latin typeface="Calibri"/>
                          <a:cs typeface="Calibri"/>
                        </a:rPr>
                        <a:t>e</a:t>
                      </a:r>
                      <a:r>
                        <a:rPr sz="1000" spc="10" dirty="0">
                          <a:latin typeface="Calibri"/>
                          <a:cs typeface="Calibri"/>
                        </a:rPr>
                        <a:t>s</a:t>
                      </a:r>
                      <a:r>
                        <a:rPr sz="1000" spc="5" dirty="0">
                          <a:latin typeface="Calibri"/>
                          <a:cs typeface="Calibri"/>
                        </a:rPr>
                        <a:t>s</a:t>
                      </a:r>
                      <a:r>
                        <a:rPr sz="1000" dirty="0">
                          <a:latin typeface="Calibri"/>
                          <a:cs typeface="Calibri"/>
                        </a:rPr>
                        <a:t>a</a:t>
                      </a:r>
                      <a:r>
                        <a:rPr sz="1000" spc="-40" dirty="0">
                          <a:latin typeface="Calibri"/>
                          <a:cs typeface="Calibri"/>
                        </a:rPr>
                        <a:t> </a:t>
                      </a:r>
                      <a:r>
                        <a:rPr sz="1000" spc="10" dirty="0">
                          <a:latin typeface="Calibri"/>
                          <a:cs typeface="Calibri"/>
                        </a:rPr>
                        <a:t>s</a:t>
                      </a:r>
                      <a:r>
                        <a:rPr sz="1000" spc="-25" dirty="0">
                          <a:latin typeface="Calibri"/>
                          <a:cs typeface="Calibri"/>
                        </a:rPr>
                        <a:t>c</a:t>
                      </a:r>
                      <a:r>
                        <a:rPr sz="1000" spc="-20" dirty="0">
                          <a:latin typeface="Calibri"/>
                          <a:cs typeface="Calibri"/>
                        </a:rPr>
                        <a:t>a</a:t>
                      </a:r>
                      <a:r>
                        <a:rPr sz="1000" spc="35" dirty="0">
                          <a:latin typeface="Calibri"/>
                          <a:cs typeface="Calibri"/>
                        </a:rPr>
                        <a:t>l</a:t>
                      </a:r>
                      <a:r>
                        <a:rPr sz="1000" dirty="0">
                          <a:latin typeface="Calibri"/>
                          <a:cs typeface="Calibri"/>
                        </a:rPr>
                        <a:t>a</a:t>
                      </a:r>
                      <a:r>
                        <a:rPr sz="1000" spc="-35" dirty="0">
                          <a:latin typeface="Calibri"/>
                          <a:cs typeface="Calibri"/>
                        </a:rPr>
                        <a:t> </a:t>
                      </a:r>
                      <a:r>
                        <a:rPr sz="1000" dirty="0">
                          <a:latin typeface="Calibri"/>
                          <a:cs typeface="Calibri"/>
                        </a:rPr>
                        <a:t>d</a:t>
                      </a:r>
                      <a:r>
                        <a:rPr sz="1000" spc="35" dirty="0">
                          <a:latin typeface="Calibri"/>
                          <a:cs typeface="Calibri"/>
                        </a:rPr>
                        <a:t>e</a:t>
                      </a:r>
                      <a:r>
                        <a:rPr sz="1000" dirty="0">
                          <a:latin typeface="Calibri"/>
                          <a:cs typeface="Calibri"/>
                        </a:rPr>
                        <a:t>l</a:t>
                      </a:r>
                      <a:endParaRPr sz="1000">
                        <a:latin typeface="Calibri"/>
                        <a:cs typeface="Calibri"/>
                      </a:endParaRPr>
                    </a:p>
                    <a:p>
                      <a:pPr algn="ctr">
                        <a:lnSpc>
                          <a:spcPct val="100000"/>
                        </a:lnSpc>
                        <a:spcBef>
                          <a:spcPts val="395"/>
                        </a:spcBef>
                      </a:pPr>
                      <a:r>
                        <a:rPr sz="1000" spc="-20" dirty="0">
                          <a:latin typeface="Calibri"/>
                          <a:cs typeface="Calibri"/>
                        </a:rPr>
                        <a:t>r</a:t>
                      </a:r>
                      <a:r>
                        <a:rPr sz="1000" spc="-15" dirty="0">
                          <a:latin typeface="Calibri"/>
                          <a:cs typeface="Calibri"/>
                        </a:rPr>
                        <a:t>a</a:t>
                      </a:r>
                      <a:r>
                        <a:rPr sz="1000" spc="10" dirty="0">
                          <a:latin typeface="Calibri"/>
                          <a:cs typeface="Calibri"/>
                        </a:rPr>
                        <a:t>p</a:t>
                      </a:r>
                      <a:r>
                        <a:rPr sz="1000" dirty="0">
                          <a:latin typeface="Calibri"/>
                          <a:cs typeface="Calibri"/>
                        </a:rPr>
                        <a:t>p</a:t>
                      </a:r>
                      <a:r>
                        <a:rPr sz="1000" spc="5" dirty="0">
                          <a:latin typeface="Calibri"/>
                          <a:cs typeface="Calibri"/>
                        </a:rPr>
                        <a:t>o</a:t>
                      </a:r>
                      <a:r>
                        <a:rPr sz="1000" spc="-20" dirty="0">
                          <a:latin typeface="Calibri"/>
                          <a:cs typeface="Calibri"/>
                        </a:rPr>
                        <a:t>r</a:t>
                      </a:r>
                      <a:r>
                        <a:rPr sz="1000" spc="-5" dirty="0">
                          <a:latin typeface="Calibri"/>
                          <a:cs typeface="Calibri"/>
                        </a:rPr>
                        <a:t>t</a:t>
                      </a:r>
                      <a:r>
                        <a:rPr sz="1000" dirty="0">
                          <a:latin typeface="Calibri"/>
                          <a:cs typeface="Calibri"/>
                        </a:rPr>
                        <a:t>o</a:t>
                      </a:r>
                      <a:r>
                        <a:rPr sz="1000" spc="-15" dirty="0">
                          <a:latin typeface="Calibri"/>
                          <a:cs typeface="Calibri"/>
                        </a:rPr>
                        <a:t> </a:t>
                      </a:r>
                      <a:r>
                        <a:rPr sz="1000" dirty="0">
                          <a:latin typeface="Calibri"/>
                          <a:cs typeface="Calibri"/>
                        </a:rPr>
                        <a:t>n</a:t>
                      </a:r>
                      <a:r>
                        <a:rPr sz="1000" spc="-15" dirty="0">
                          <a:latin typeface="Calibri"/>
                          <a:cs typeface="Calibri"/>
                        </a:rPr>
                        <a:t>a</a:t>
                      </a:r>
                      <a:r>
                        <a:rPr sz="1000" dirty="0">
                          <a:latin typeface="Calibri"/>
                          <a:cs typeface="Calibri"/>
                        </a:rPr>
                        <a:t>z</a:t>
                      </a:r>
                      <a:r>
                        <a:rPr sz="1000" spc="35" dirty="0">
                          <a:latin typeface="Calibri"/>
                          <a:cs typeface="Calibri"/>
                        </a:rPr>
                        <a:t>i</a:t>
                      </a:r>
                      <a:r>
                        <a:rPr sz="1000" dirty="0">
                          <a:latin typeface="Calibri"/>
                          <a:cs typeface="Calibri"/>
                        </a:rPr>
                        <a:t>o</a:t>
                      </a:r>
                      <a:r>
                        <a:rPr sz="1000" spc="10" dirty="0">
                          <a:latin typeface="Calibri"/>
                          <a:cs typeface="Calibri"/>
                        </a:rPr>
                        <a:t>n</a:t>
                      </a:r>
                      <a:r>
                        <a:rPr sz="1000" spc="-15" dirty="0">
                          <a:latin typeface="Calibri"/>
                          <a:cs typeface="Calibri"/>
                        </a:rPr>
                        <a:t>a</a:t>
                      </a:r>
                      <a:r>
                        <a:rPr sz="1000" spc="30" dirty="0">
                          <a:latin typeface="Calibri"/>
                          <a:cs typeface="Calibri"/>
                        </a:rPr>
                        <a:t>l</a:t>
                      </a:r>
                      <a:r>
                        <a:rPr sz="1000" dirty="0">
                          <a:latin typeface="Calibri"/>
                          <a:cs typeface="Calibri"/>
                        </a:rPr>
                        <a:t>e</a:t>
                      </a:r>
                      <a:r>
                        <a:rPr sz="1000" spc="15" dirty="0">
                          <a:latin typeface="Calibri"/>
                          <a:cs typeface="Calibri"/>
                        </a:rPr>
                        <a:t> </a:t>
                      </a:r>
                      <a:r>
                        <a:rPr sz="1100" spc="37" baseline="39682" dirty="0">
                          <a:latin typeface="Calibri"/>
                          <a:cs typeface="Calibri"/>
                        </a:rPr>
                        <a:t>1d</a:t>
                      </a:r>
                      <a:endParaRPr sz="1100" baseline="39682">
                        <a:latin typeface="Calibri"/>
                        <a:cs typeface="Calibri"/>
                      </a:endParaRPr>
                    </a:p>
                  </a:txBody>
                  <a:tcPr marL="0" marR="0" marT="0" marB="0">
                    <a:lnL w="9652">
                      <a:solidFill>
                        <a:srgbClr val="0070C0"/>
                      </a:solidFill>
                      <a:prstDash val="solid"/>
                    </a:lnL>
                    <a:lnR w="9652">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55880" marR="58419" algn="ctr">
                        <a:lnSpc>
                          <a:spcPct val="112599"/>
                        </a:lnSpc>
                      </a:pPr>
                      <a:r>
                        <a:rPr sz="1000" spc="10" dirty="0">
                          <a:latin typeface="Calibri"/>
                          <a:cs typeface="Calibri"/>
                        </a:rPr>
                        <a:t>Pu</a:t>
                      </a:r>
                      <a:r>
                        <a:rPr sz="1000" dirty="0">
                          <a:latin typeface="Calibri"/>
                          <a:cs typeface="Calibri"/>
                        </a:rPr>
                        <a:t>nt</a:t>
                      </a:r>
                      <a:r>
                        <a:rPr sz="1000" spc="30" dirty="0">
                          <a:latin typeface="Calibri"/>
                          <a:cs typeface="Calibri"/>
                        </a:rPr>
                        <a:t>e</a:t>
                      </a:r>
                      <a:r>
                        <a:rPr sz="1000" spc="-5" dirty="0">
                          <a:latin typeface="Calibri"/>
                          <a:cs typeface="Calibri"/>
                        </a:rPr>
                        <a:t>gg</a:t>
                      </a:r>
                      <a:r>
                        <a:rPr sz="1000" spc="30" dirty="0">
                          <a:latin typeface="Calibri"/>
                          <a:cs typeface="Calibri"/>
                        </a:rPr>
                        <a:t>i</a:t>
                      </a:r>
                      <a:r>
                        <a:rPr sz="1000" dirty="0">
                          <a:latin typeface="Calibri"/>
                          <a:cs typeface="Calibri"/>
                        </a:rPr>
                        <a:t>o </a:t>
                      </a:r>
                      <a:r>
                        <a:rPr lang="it-IT" sz="1000" spc="-25" dirty="0" smtClean="0">
                          <a:latin typeface="Calibri"/>
                          <a:cs typeface="Calibri"/>
                        </a:rPr>
                        <a:t>Campania</a:t>
                      </a:r>
                      <a:endParaRPr sz="1000" dirty="0">
                        <a:latin typeface="Calibri"/>
                        <a:cs typeface="Calibri"/>
                      </a:endParaRPr>
                    </a:p>
                    <a:p>
                      <a:pPr marR="3175" algn="ctr">
                        <a:lnSpc>
                          <a:spcPct val="100000"/>
                        </a:lnSpc>
                        <a:spcBef>
                          <a:spcPts val="395"/>
                        </a:spcBef>
                      </a:pPr>
                      <a:r>
                        <a:rPr sz="1000" spc="25" dirty="0" smtClean="0">
                          <a:latin typeface="Calibri"/>
                          <a:cs typeface="Calibri"/>
                        </a:rPr>
                        <a:t>(</a:t>
                      </a:r>
                      <a:r>
                        <a:rPr lang="it-IT" sz="1000" spc="-40" dirty="0" smtClean="0">
                          <a:latin typeface="Calibri"/>
                          <a:cs typeface="Calibri"/>
                        </a:rPr>
                        <a:t>50,9</a:t>
                      </a:r>
                      <a:r>
                        <a:rPr sz="1000" spc="25" dirty="0" smtClean="0">
                          <a:latin typeface="Calibri"/>
                          <a:cs typeface="Calibri"/>
                        </a:rPr>
                        <a:t>)</a:t>
                      </a:r>
                      <a:r>
                        <a:rPr sz="1100" baseline="39682" dirty="0">
                          <a:latin typeface="Calibri"/>
                          <a:cs typeface="Calibri"/>
                        </a:rPr>
                        <a:t>5</a:t>
                      </a:r>
                    </a:p>
                  </a:txBody>
                  <a:tcPr marL="0" marR="0" marT="0" marB="0">
                    <a:lnL w="9652">
                      <a:solidFill>
                        <a:srgbClr val="0070C0"/>
                      </a:solidFill>
                      <a:prstDash val="solid"/>
                    </a:lnL>
                    <a:lnR w="9651">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39370" marR="40640" algn="ctr">
                        <a:lnSpc>
                          <a:spcPct val="112599"/>
                        </a:lnSpc>
                      </a:pPr>
                      <a:r>
                        <a:rPr sz="1000" spc="15"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5" dirty="0">
                          <a:latin typeface="Calibri"/>
                          <a:cs typeface="Calibri"/>
                        </a:rPr>
                        <a:t>e</a:t>
                      </a:r>
                      <a:r>
                        <a:rPr sz="1000" spc="-10" dirty="0">
                          <a:latin typeface="Calibri"/>
                          <a:cs typeface="Calibri"/>
                        </a:rPr>
                        <a:t>g</a:t>
                      </a:r>
                      <a:r>
                        <a:rPr sz="1000" spc="-5" dirty="0">
                          <a:latin typeface="Calibri"/>
                          <a:cs typeface="Calibri"/>
                        </a:rPr>
                        <a:t>g</a:t>
                      </a:r>
                      <a:r>
                        <a:rPr sz="1000" spc="35" dirty="0">
                          <a:latin typeface="Calibri"/>
                          <a:cs typeface="Calibri"/>
                        </a:rPr>
                        <a:t>i</a:t>
                      </a:r>
                      <a:r>
                        <a:rPr sz="1000" dirty="0">
                          <a:latin typeface="Calibri"/>
                          <a:cs typeface="Calibri"/>
                        </a:rPr>
                        <a:t>o </a:t>
                      </a:r>
                      <a:r>
                        <a:rPr lang="it-IT" sz="1000" spc="-5" dirty="0" smtClean="0">
                          <a:latin typeface="Calibri"/>
                          <a:cs typeface="Calibri"/>
                        </a:rPr>
                        <a:t>Sud</a:t>
                      </a:r>
                      <a:endParaRPr sz="1000" dirty="0">
                        <a:latin typeface="Calibri"/>
                        <a:cs typeface="Calibri"/>
                      </a:endParaRPr>
                    </a:p>
                    <a:p>
                      <a:pPr marR="3175" algn="ctr">
                        <a:lnSpc>
                          <a:spcPct val="100000"/>
                        </a:lnSpc>
                        <a:spcBef>
                          <a:spcPts val="395"/>
                        </a:spcBef>
                      </a:pPr>
                      <a:r>
                        <a:rPr sz="1000" spc="25" dirty="0">
                          <a:latin typeface="Calibri"/>
                          <a:cs typeface="Calibri"/>
                        </a:rPr>
                        <a:t>(</a:t>
                      </a:r>
                      <a:r>
                        <a:rPr sz="1000" spc="-40" dirty="0" smtClean="0">
                          <a:latin typeface="Calibri"/>
                          <a:cs typeface="Calibri"/>
                        </a:rPr>
                        <a:t>50</a:t>
                      </a:r>
                      <a:r>
                        <a:rPr lang="it-IT" sz="1000" spc="15" dirty="0" smtClean="0">
                          <a:latin typeface="Calibri"/>
                          <a:cs typeface="Calibri"/>
                        </a:rPr>
                        <a:t>,9</a:t>
                      </a:r>
                      <a:r>
                        <a:rPr sz="1000" spc="30" dirty="0" smtClean="0">
                          <a:latin typeface="Calibri"/>
                          <a:cs typeface="Calibri"/>
                        </a:rPr>
                        <a:t>)</a:t>
                      </a:r>
                      <a:r>
                        <a:rPr sz="1100" baseline="39682" dirty="0">
                          <a:latin typeface="Calibri"/>
                          <a:cs typeface="Calibri"/>
                        </a:rPr>
                        <a:t>5</a:t>
                      </a:r>
                    </a:p>
                  </a:txBody>
                  <a:tcPr marL="0" marR="0" marT="0" marB="0">
                    <a:lnL w="9651">
                      <a:solidFill>
                        <a:srgbClr val="0070C0"/>
                      </a:solidFill>
                      <a:prstDash val="solid"/>
                    </a:lnL>
                    <a:lnR w="9651">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40005" marR="40640" algn="ctr">
                        <a:lnSpc>
                          <a:spcPct val="112599"/>
                        </a:lnSpc>
                      </a:pPr>
                      <a:r>
                        <a:rPr sz="1000" spc="10"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5" dirty="0">
                          <a:latin typeface="Calibri"/>
                          <a:cs typeface="Calibri"/>
                        </a:rPr>
                        <a:t>e</a:t>
                      </a:r>
                      <a:r>
                        <a:rPr sz="1000" spc="-5" dirty="0">
                          <a:latin typeface="Calibri"/>
                          <a:cs typeface="Calibri"/>
                        </a:rPr>
                        <a:t>g</a:t>
                      </a:r>
                      <a:r>
                        <a:rPr sz="1000" spc="-10" dirty="0">
                          <a:latin typeface="Calibri"/>
                          <a:cs typeface="Calibri"/>
                        </a:rPr>
                        <a:t>g</a:t>
                      </a:r>
                      <a:r>
                        <a:rPr sz="1000" spc="35" dirty="0">
                          <a:latin typeface="Calibri"/>
                          <a:cs typeface="Calibri"/>
                        </a:rPr>
                        <a:t>i</a:t>
                      </a:r>
                      <a:r>
                        <a:rPr sz="1000" dirty="0">
                          <a:latin typeface="Calibri"/>
                          <a:cs typeface="Calibri"/>
                        </a:rPr>
                        <a:t>o </a:t>
                      </a:r>
                      <a:r>
                        <a:rPr sz="1000" spc="15" dirty="0">
                          <a:latin typeface="Calibri"/>
                          <a:cs typeface="Calibri"/>
                        </a:rPr>
                        <a:t>I</a:t>
                      </a:r>
                      <a:r>
                        <a:rPr sz="1000" dirty="0">
                          <a:latin typeface="Calibri"/>
                          <a:cs typeface="Calibri"/>
                        </a:rPr>
                        <a:t>t</a:t>
                      </a:r>
                      <a:r>
                        <a:rPr sz="1000" spc="-20" dirty="0">
                          <a:latin typeface="Calibri"/>
                          <a:cs typeface="Calibri"/>
                        </a:rPr>
                        <a:t>a</a:t>
                      </a:r>
                      <a:r>
                        <a:rPr sz="1000" spc="35" dirty="0">
                          <a:latin typeface="Calibri"/>
                          <a:cs typeface="Calibri"/>
                        </a:rPr>
                        <a:t>lia</a:t>
                      </a:r>
                      <a:endParaRPr sz="1000" dirty="0">
                        <a:latin typeface="Calibri"/>
                        <a:cs typeface="Calibri"/>
                      </a:endParaRPr>
                    </a:p>
                    <a:p>
                      <a:pPr marR="3175" algn="ctr">
                        <a:lnSpc>
                          <a:spcPct val="100000"/>
                        </a:lnSpc>
                        <a:spcBef>
                          <a:spcPts val="395"/>
                        </a:spcBef>
                      </a:pPr>
                      <a:r>
                        <a:rPr sz="1000" spc="25" dirty="0">
                          <a:latin typeface="Calibri"/>
                          <a:cs typeface="Calibri"/>
                        </a:rPr>
                        <a:t>(</a:t>
                      </a:r>
                      <a:r>
                        <a:rPr sz="1000" spc="-40" dirty="0" smtClean="0">
                          <a:latin typeface="Calibri"/>
                          <a:cs typeface="Calibri"/>
                        </a:rPr>
                        <a:t>5</a:t>
                      </a:r>
                      <a:r>
                        <a:rPr lang="it-IT" sz="1000" spc="-40" dirty="0" smtClean="0">
                          <a:latin typeface="Calibri"/>
                          <a:cs typeface="Calibri"/>
                        </a:rPr>
                        <a:t>2,4)</a:t>
                      </a:r>
                      <a:r>
                        <a:rPr sz="1000" spc="25" dirty="0" smtClean="0">
                          <a:latin typeface="Calibri"/>
                          <a:cs typeface="Calibri"/>
                        </a:rPr>
                        <a:t>)</a:t>
                      </a:r>
                      <a:r>
                        <a:rPr sz="1100" baseline="39682" dirty="0">
                          <a:latin typeface="Calibri"/>
                          <a:cs typeface="Calibri"/>
                        </a:rPr>
                        <a:t>5</a:t>
                      </a:r>
                    </a:p>
                  </a:txBody>
                  <a:tcPr marL="0" marR="0" marT="0" marB="0">
                    <a:lnL w="9651">
                      <a:solidFill>
                        <a:srgbClr val="0070C0"/>
                      </a:solidFill>
                      <a:prstDash val="solid"/>
                    </a:lnL>
                    <a:lnR w="9652">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374015" marR="69215" indent="-309880">
                        <a:lnSpc>
                          <a:spcPct val="135300"/>
                        </a:lnSpc>
                      </a:pPr>
                      <a:r>
                        <a:rPr sz="1000" spc="10" dirty="0">
                          <a:latin typeface="Calibri"/>
                          <a:cs typeface="Calibri"/>
                        </a:rPr>
                        <a:t>Pu</a:t>
                      </a:r>
                      <a:r>
                        <a:rPr sz="1000" dirty="0">
                          <a:latin typeface="Calibri"/>
                          <a:cs typeface="Calibri"/>
                        </a:rPr>
                        <a:t>n</a:t>
                      </a:r>
                      <a:r>
                        <a:rPr sz="1000" spc="-5" dirty="0">
                          <a:latin typeface="Calibri"/>
                          <a:cs typeface="Calibri"/>
                        </a:rPr>
                        <a:t>t</a:t>
                      </a:r>
                      <a:r>
                        <a:rPr sz="1000" spc="35" dirty="0">
                          <a:latin typeface="Calibri"/>
                          <a:cs typeface="Calibri"/>
                        </a:rPr>
                        <a:t>e</a:t>
                      </a:r>
                      <a:r>
                        <a:rPr sz="1000" spc="-5" dirty="0">
                          <a:latin typeface="Calibri"/>
                          <a:cs typeface="Calibri"/>
                        </a:rPr>
                        <a:t>g</a:t>
                      </a:r>
                      <a:r>
                        <a:rPr sz="1000" spc="-10" dirty="0">
                          <a:latin typeface="Calibri"/>
                          <a:cs typeface="Calibri"/>
                        </a:rPr>
                        <a:t>g</a:t>
                      </a:r>
                      <a:r>
                        <a:rPr sz="1000" spc="35" dirty="0">
                          <a:latin typeface="Calibri"/>
                          <a:cs typeface="Calibri"/>
                        </a:rPr>
                        <a:t>i</a:t>
                      </a:r>
                      <a:r>
                        <a:rPr sz="1000" dirty="0">
                          <a:latin typeface="Calibri"/>
                          <a:cs typeface="Calibri"/>
                        </a:rPr>
                        <a:t>o</a:t>
                      </a:r>
                      <a:r>
                        <a:rPr sz="1000" spc="-15" dirty="0">
                          <a:latin typeface="Calibri"/>
                          <a:cs typeface="Calibri"/>
                        </a:rPr>
                        <a:t> </a:t>
                      </a:r>
                      <a:r>
                        <a:rPr sz="1000" dirty="0">
                          <a:latin typeface="Calibri"/>
                          <a:cs typeface="Calibri"/>
                        </a:rPr>
                        <a:t>p</a:t>
                      </a:r>
                      <a:r>
                        <a:rPr sz="1000" spc="35" dirty="0">
                          <a:latin typeface="Calibri"/>
                          <a:cs typeface="Calibri"/>
                        </a:rPr>
                        <a:t>e</a:t>
                      </a:r>
                      <a:r>
                        <a:rPr sz="1000" spc="-20" dirty="0">
                          <a:latin typeface="Calibri"/>
                          <a:cs typeface="Calibri"/>
                        </a:rPr>
                        <a:t>r</a:t>
                      </a:r>
                      <a:r>
                        <a:rPr sz="1000" spc="-25" dirty="0">
                          <a:latin typeface="Calibri"/>
                          <a:cs typeface="Calibri"/>
                        </a:rPr>
                        <a:t>c</a:t>
                      </a:r>
                      <a:r>
                        <a:rPr sz="1000" spc="35" dirty="0">
                          <a:latin typeface="Calibri"/>
                          <a:cs typeface="Calibri"/>
                        </a:rPr>
                        <a:t>e</a:t>
                      </a:r>
                      <a:r>
                        <a:rPr sz="1000" dirty="0">
                          <a:latin typeface="Calibri"/>
                          <a:cs typeface="Calibri"/>
                        </a:rPr>
                        <a:t>n</a:t>
                      </a:r>
                      <a:r>
                        <a:rPr sz="1000" spc="-5" dirty="0">
                          <a:latin typeface="Calibri"/>
                          <a:cs typeface="Calibri"/>
                        </a:rPr>
                        <a:t>t</a:t>
                      </a:r>
                      <a:r>
                        <a:rPr sz="1000" spc="10" dirty="0">
                          <a:latin typeface="Calibri"/>
                          <a:cs typeface="Calibri"/>
                        </a:rPr>
                        <a:t>u</a:t>
                      </a:r>
                      <a:r>
                        <a:rPr sz="1000" spc="-15" dirty="0">
                          <a:latin typeface="Calibri"/>
                          <a:cs typeface="Calibri"/>
                        </a:rPr>
                        <a:t>a</a:t>
                      </a:r>
                      <a:r>
                        <a:rPr sz="1000" spc="30" dirty="0">
                          <a:latin typeface="Calibri"/>
                          <a:cs typeface="Calibri"/>
                        </a:rPr>
                        <a:t>l</a:t>
                      </a:r>
                      <a:r>
                        <a:rPr sz="1000" dirty="0">
                          <a:latin typeface="Calibri"/>
                          <a:cs typeface="Calibri"/>
                        </a:rPr>
                        <a:t>e o</a:t>
                      </a:r>
                      <a:r>
                        <a:rPr sz="1000" spc="5" dirty="0">
                          <a:latin typeface="Calibri"/>
                          <a:cs typeface="Calibri"/>
                        </a:rPr>
                        <a:t>ss</a:t>
                      </a:r>
                      <a:r>
                        <a:rPr sz="1000" spc="35" dirty="0">
                          <a:latin typeface="Calibri"/>
                          <a:cs typeface="Calibri"/>
                        </a:rPr>
                        <a:t>e</a:t>
                      </a:r>
                      <a:r>
                        <a:rPr sz="1000" spc="-20" dirty="0">
                          <a:latin typeface="Calibri"/>
                          <a:cs typeface="Calibri"/>
                        </a:rPr>
                        <a:t>r</a:t>
                      </a:r>
                      <a:r>
                        <a:rPr sz="1000" spc="15" dirty="0">
                          <a:latin typeface="Calibri"/>
                          <a:cs typeface="Calibri"/>
                        </a:rPr>
                        <a:t>v</a:t>
                      </a:r>
                      <a:r>
                        <a:rPr sz="1000" spc="-15" dirty="0">
                          <a:latin typeface="Calibri"/>
                          <a:cs typeface="Calibri"/>
                        </a:rPr>
                        <a:t>a</a:t>
                      </a:r>
                      <a:r>
                        <a:rPr sz="1000" spc="-5" dirty="0">
                          <a:latin typeface="Calibri"/>
                          <a:cs typeface="Calibri"/>
                        </a:rPr>
                        <a:t>t</a:t>
                      </a:r>
                      <a:r>
                        <a:rPr sz="1000" dirty="0">
                          <a:latin typeface="Calibri"/>
                          <a:cs typeface="Calibri"/>
                        </a:rPr>
                        <a:t>o</a:t>
                      </a:r>
                      <a:r>
                        <a:rPr sz="1100" baseline="39682" dirty="0">
                          <a:latin typeface="Calibri"/>
                          <a:cs typeface="Calibri"/>
                        </a:rPr>
                        <a:t>6</a:t>
                      </a:r>
                      <a:endParaRPr sz="1100" baseline="39682">
                        <a:latin typeface="Calibri"/>
                        <a:cs typeface="Calibri"/>
                      </a:endParaRPr>
                    </a:p>
                  </a:txBody>
                  <a:tcPr marL="0" marR="0" marT="0" marB="0">
                    <a:lnL w="9652">
                      <a:solidFill>
                        <a:srgbClr val="0070C0"/>
                      </a:solidFill>
                      <a:prstDash val="solid"/>
                    </a:lnL>
                    <a:lnR w="9652">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48260" marR="46355" indent="55880">
                        <a:lnSpc>
                          <a:spcPct val="135300"/>
                        </a:lnSpc>
                      </a:pPr>
                      <a:r>
                        <a:rPr sz="1000" i="1" spc="-20" dirty="0">
                          <a:latin typeface="Calibri"/>
                          <a:cs typeface="Calibri"/>
                        </a:rPr>
                        <a:t>c</a:t>
                      </a:r>
                      <a:r>
                        <a:rPr sz="1000" i="1" spc="20" dirty="0">
                          <a:latin typeface="Calibri"/>
                          <a:cs typeface="Calibri"/>
                        </a:rPr>
                        <a:t>h</a:t>
                      </a:r>
                      <a:r>
                        <a:rPr sz="1000" i="1" spc="-10" dirty="0">
                          <a:latin typeface="Calibri"/>
                          <a:cs typeface="Calibri"/>
                        </a:rPr>
                        <a:t>e</a:t>
                      </a:r>
                      <a:r>
                        <a:rPr sz="1000" i="1" spc="15" dirty="0">
                          <a:latin typeface="Calibri"/>
                          <a:cs typeface="Calibri"/>
                        </a:rPr>
                        <a:t>a</a:t>
                      </a:r>
                      <a:r>
                        <a:rPr sz="1000" i="1" dirty="0">
                          <a:latin typeface="Calibri"/>
                          <a:cs typeface="Calibri"/>
                        </a:rPr>
                        <a:t>t</a:t>
                      </a:r>
                      <a:r>
                        <a:rPr sz="1000" i="1" spc="-30" dirty="0">
                          <a:latin typeface="Calibri"/>
                          <a:cs typeface="Calibri"/>
                        </a:rPr>
                        <a:t>i</a:t>
                      </a:r>
                      <a:r>
                        <a:rPr sz="1000" i="1" spc="15" dirty="0">
                          <a:latin typeface="Calibri"/>
                          <a:cs typeface="Calibri"/>
                        </a:rPr>
                        <a:t>n</a:t>
                      </a:r>
                      <a:r>
                        <a:rPr sz="1000" i="1" dirty="0">
                          <a:latin typeface="Calibri"/>
                          <a:cs typeface="Calibri"/>
                        </a:rPr>
                        <a:t>g</a:t>
                      </a:r>
                      <a:r>
                        <a:rPr sz="1000" i="1" spc="-70" dirty="0">
                          <a:latin typeface="Calibri"/>
                          <a:cs typeface="Calibri"/>
                        </a:rPr>
                        <a:t> </a:t>
                      </a:r>
                      <a:r>
                        <a:rPr sz="1000" spc="35" dirty="0">
                          <a:latin typeface="Calibri"/>
                          <a:cs typeface="Calibri"/>
                        </a:rPr>
                        <a:t>in </a:t>
                      </a:r>
                      <a:r>
                        <a:rPr sz="1000" dirty="0">
                          <a:latin typeface="Calibri"/>
                          <a:cs typeface="Calibri"/>
                        </a:rPr>
                        <a:t>p</a:t>
                      </a:r>
                      <a:r>
                        <a:rPr sz="1000" spc="30" dirty="0">
                          <a:latin typeface="Calibri"/>
                          <a:cs typeface="Calibri"/>
                        </a:rPr>
                        <a:t>e</a:t>
                      </a:r>
                      <a:r>
                        <a:rPr sz="1000" spc="-15" dirty="0">
                          <a:latin typeface="Calibri"/>
                          <a:cs typeface="Calibri"/>
                        </a:rPr>
                        <a:t>r</a:t>
                      </a:r>
                      <a:r>
                        <a:rPr sz="1000" spc="-25" dirty="0">
                          <a:latin typeface="Calibri"/>
                          <a:cs typeface="Calibri"/>
                        </a:rPr>
                        <a:t>c</a:t>
                      </a:r>
                      <a:r>
                        <a:rPr sz="1000" spc="30" dirty="0">
                          <a:latin typeface="Calibri"/>
                          <a:cs typeface="Calibri"/>
                        </a:rPr>
                        <a:t>e</a:t>
                      </a:r>
                      <a:r>
                        <a:rPr sz="1000" spc="10" dirty="0">
                          <a:latin typeface="Calibri"/>
                          <a:cs typeface="Calibri"/>
                        </a:rPr>
                        <a:t>n</a:t>
                      </a:r>
                      <a:r>
                        <a:rPr sz="1000" spc="-5" dirty="0">
                          <a:latin typeface="Calibri"/>
                          <a:cs typeface="Calibri"/>
                        </a:rPr>
                        <a:t>t</a:t>
                      </a:r>
                      <a:r>
                        <a:rPr sz="1000" spc="10" dirty="0">
                          <a:latin typeface="Calibri"/>
                          <a:cs typeface="Calibri"/>
                        </a:rPr>
                        <a:t>u</a:t>
                      </a:r>
                      <a:r>
                        <a:rPr sz="1000" spc="-20" dirty="0">
                          <a:latin typeface="Calibri"/>
                          <a:cs typeface="Calibri"/>
                        </a:rPr>
                        <a:t>a</a:t>
                      </a:r>
                      <a:r>
                        <a:rPr sz="1000" spc="35" dirty="0">
                          <a:latin typeface="Calibri"/>
                          <a:cs typeface="Calibri"/>
                        </a:rPr>
                        <a:t>le</a:t>
                      </a:r>
                      <a:r>
                        <a:rPr sz="1100" baseline="39682" dirty="0">
                          <a:latin typeface="Calibri"/>
                          <a:cs typeface="Calibri"/>
                        </a:rPr>
                        <a:t>7</a:t>
                      </a:r>
                      <a:endParaRPr sz="1100" baseline="39682">
                        <a:latin typeface="Calibri"/>
                        <a:cs typeface="Calibri"/>
                      </a:endParaRPr>
                    </a:p>
                  </a:txBody>
                  <a:tcPr marL="0" marR="0" marT="0" marB="0">
                    <a:lnL w="9652">
                      <a:solidFill>
                        <a:srgbClr val="0070C0"/>
                      </a:solidFill>
                      <a:prstDash val="solid"/>
                    </a:lnL>
                    <a:lnR w="10161">
                      <a:solidFill>
                        <a:srgbClr val="0070C0"/>
                      </a:solidFill>
                      <a:prstDash val="solid"/>
                    </a:lnR>
                    <a:lnT w="9651">
                      <a:solidFill>
                        <a:srgbClr val="0070C0"/>
                      </a:solidFill>
                      <a:prstDash val="solid"/>
                    </a:lnT>
                    <a:lnB w="9652">
                      <a:solidFill>
                        <a:srgbClr val="0070C0"/>
                      </a:solidFill>
                      <a:prstDash val="solid"/>
                    </a:lnB>
                    <a:solidFill>
                      <a:srgbClr val="DDEBF7"/>
                    </a:solidFill>
                  </a:tcPr>
                </a:tc>
              </a:tr>
              <a:tr h="680657">
                <a:tc>
                  <a:txBody>
                    <a:bodyPr/>
                    <a:lstStyle/>
                    <a:p>
                      <a:pPr marL="276225" marR="283210" indent="64769">
                        <a:lnSpc>
                          <a:spcPct val="112500"/>
                        </a:lnSpc>
                      </a:pPr>
                      <a:r>
                        <a:rPr sz="1000" b="1" spc="-15" dirty="0">
                          <a:latin typeface="Calibri"/>
                          <a:cs typeface="Calibri"/>
                        </a:rPr>
                        <a:t>I</a:t>
                      </a:r>
                      <a:r>
                        <a:rPr sz="1000" b="1" spc="25" dirty="0">
                          <a:latin typeface="Calibri"/>
                          <a:cs typeface="Calibri"/>
                        </a:rPr>
                        <a:t>S</a:t>
                      </a:r>
                      <a:r>
                        <a:rPr sz="1000" b="1" spc="5" dirty="0">
                          <a:latin typeface="Calibri"/>
                          <a:cs typeface="Calibri"/>
                        </a:rPr>
                        <a:t>T</a:t>
                      </a:r>
                      <a:r>
                        <a:rPr sz="1000" b="1" spc="-25" dirty="0">
                          <a:latin typeface="Calibri"/>
                          <a:cs typeface="Calibri"/>
                        </a:rPr>
                        <a:t>I</a:t>
                      </a:r>
                      <a:r>
                        <a:rPr sz="1000" b="1" spc="5" dirty="0">
                          <a:latin typeface="Calibri"/>
                          <a:cs typeface="Calibri"/>
                        </a:rPr>
                        <a:t>T</a:t>
                      </a:r>
                      <a:r>
                        <a:rPr sz="1000" b="1" spc="-30" dirty="0">
                          <a:latin typeface="Calibri"/>
                          <a:cs typeface="Calibri"/>
                        </a:rPr>
                        <a:t>U</a:t>
                      </a:r>
                      <a:r>
                        <a:rPr sz="1000" b="1" dirty="0">
                          <a:latin typeface="Calibri"/>
                          <a:cs typeface="Calibri"/>
                        </a:rPr>
                        <a:t>TO </a:t>
                      </a:r>
                      <a:r>
                        <a:rPr lang="it-IT" sz="1000" b="1" spc="-35" dirty="0" smtClean="0">
                          <a:latin typeface="Calibri"/>
                          <a:cs typeface="Calibri"/>
                        </a:rPr>
                        <a:t>NAIC(8AP00V</a:t>
                      </a:r>
                      <a:endParaRPr sz="1000" dirty="0">
                        <a:latin typeface="Calibri"/>
                        <a:cs typeface="Calibri"/>
                      </a:endParaRPr>
                    </a:p>
                  </a:txBody>
                  <a:tcPr marL="0" marR="0" marT="0" marB="0">
                    <a:lnL w="9397">
                      <a:solidFill>
                        <a:srgbClr val="2F75B5"/>
                      </a:solidFill>
                      <a:prstDash val="solid"/>
                    </a:lnL>
                    <a:lnR w="9651">
                      <a:solidFill>
                        <a:srgbClr val="2F75B5"/>
                      </a:solidFill>
                      <a:prstDash val="solid"/>
                    </a:lnR>
                    <a:lnT w="9652">
                      <a:solidFill>
                        <a:srgbClr val="0070C0"/>
                      </a:solidFill>
                      <a:prstDash val="solid"/>
                    </a:lnT>
                    <a:lnB w="9398">
                      <a:solidFill>
                        <a:srgbClr val="2F75B5"/>
                      </a:solidFill>
                      <a:prstDash val="solid"/>
                    </a:lnB>
                  </a:tcPr>
                </a:tc>
                <a:tc>
                  <a:txBody>
                    <a:bodyPr/>
                    <a:lstStyle/>
                    <a:p>
                      <a:pPr marL="5715" algn="ctr">
                        <a:lnSpc>
                          <a:spcPct val="100000"/>
                        </a:lnSpc>
                      </a:pPr>
                      <a:r>
                        <a:rPr sz="1200" b="1" spc="20" dirty="0" smtClean="0">
                          <a:latin typeface="Calibri"/>
                          <a:cs typeface="Calibri"/>
                        </a:rPr>
                        <a:t>6</a:t>
                      </a:r>
                      <a:r>
                        <a:rPr lang="it-IT" sz="1200" b="1" spc="20" dirty="0" smtClean="0">
                          <a:latin typeface="Calibri"/>
                          <a:cs typeface="Calibri"/>
                        </a:rPr>
                        <a:t>4,2</a:t>
                      </a:r>
                      <a:endParaRPr sz="1200" dirty="0">
                        <a:latin typeface="Calibri"/>
                        <a:cs typeface="Calibri"/>
                      </a:endParaRPr>
                    </a:p>
                  </a:txBody>
                  <a:tcPr marL="0" marR="0" marT="0" marB="0">
                    <a:lnL w="9651">
                      <a:solidFill>
                        <a:srgbClr val="2F75B5"/>
                      </a:solidFill>
                      <a:prstDash val="solid"/>
                    </a:lnL>
                    <a:lnR w="9652">
                      <a:solidFill>
                        <a:srgbClr val="2F75B5"/>
                      </a:solidFill>
                      <a:prstDash val="solid"/>
                    </a:lnR>
                    <a:lnT w="9652">
                      <a:solidFill>
                        <a:srgbClr val="0070C0"/>
                      </a:solidFill>
                      <a:prstDash val="solid"/>
                    </a:lnT>
                    <a:lnB w="9398">
                      <a:solidFill>
                        <a:srgbClr val="2F75B5"/>
                      </a:solidFill>
                      <a:prstDash val="solid"/>
                    </a:lnB>
                  </a:tcPr>
                </a:tc>
                <a:tc>
                  <a:txBody>
                    <a:bodyPr/>
                    <a:lstStyle/>
                    <a:p>
                      <a:pPr algn="ctr">
                        <a:lnSpc>
                          <a:spcPct val="100000"/>
                        </a:lnSpc>
                      </a:pPr>
                      <a:r>
                        <a:rPr lang="it-IT" sz="1200" b="1" spc="20" dirty="0" smtClean="0">
                          <a:latin typeface="Calibri"/>
                          <a:cs typeface="Calibri"/>
                        </a:rPr>
                        <a:t>92,4</a:t>
                      </a:r>
                      <a:endParaRPr sz="1200" dirty="0">
                        <a:latin typeface="Calibri"/>
                        <a:cs typeface="Calibri"/>
                      </a:endParaRPr>
                    </a:p>
                  </a:txBody>
                  <a:tcPr marL="0" marR="0" marT="0" marB="0">
                    <a:lnL w="9652">
                      <a:solidFill>
                        <a:srgbClr val="2F75B5"/>
                      </a:solidFill>
                      <a:prstDash val="solid"/>
                    </a:lnL>
                    <a:lnR w="9652">
                      <a:solidFill>
                        <a:srgbClr val="2F75B5"/>
                      </a:solidFill>
                      <a:prstDash val="solid"/>
                    </a:lnR>
                    <a:lnT w="9652">
                      <a:solidFill>
                        <a:srgbClr val="0070C0"/>
                      </a:solidFill>
                      <a:prstDash val="solid"/>
                    </a:lnT>
                    <a:lnB w="9398">
                      <a:solidFill>
                        <a:srgbClr val="2F75B5"/>
                      </a:solidFill>
                      <a:prstDash val="solid"/>
                    </a:lnB>
                  </a:tcPr>
                </a:tc>
                <a:tc>
                  <a:txBody>
                    <a:bodyPr/>
                    <a:lstStyle/>
                    <a:p>
                      <a:pPr algn="ctr">
                        <a:lnSpc>
                          <a:spcPct val="100000"/>
                        </a:lnSpc>
                      </a:pPr>
                      <a:r>
                        <a:rPr sz="1200" b="1" spc="20" dirty="0" smtClean="0">
                          <a:latin typeface="Calibri"/>
                          <a:cs typeface="Calibri"/>
                        </a:rPr>
                        <a:t>2</a:t>
                      </a:r>
                      <a:r>
                        <a:rPr lang="it-IT" sz="1200" b="1" spc="20" dirty="0" smtClean="0">
                          <a:latin typeface="Calibri"/>
                          <a:cs typeface="Calibri"/>
                        </a:rPr>
                        <a:t>09,9</a:t>
                      </a:r>
                      <a:endParaRPr sz="1200" dirty="0">
                        <a:latin typeface="Calibri"/>
                        <a:cs typeface="Calibri"/>
                      </a:endParaRPr>
                    </a:p>
                  </a:txBody>
                  <a:tcPr marL="0" marR="0" marT="0" marB="0">
                    <a:lnL w="9652">
                      <a:solidFill>
                        <a:srgbClr val="2F75B5"/>
                      </a:solidFill>
                      <a:prstDash val="solid"/>
                    </a:lnL>
                    <a:lnR w="9652">
                      <a:solidFill>
                        <a:srgbClr val="2F75B5"/>
                      </a:solidFill>
                      <a:prstDash val="solid"/>
                    </a:lnR>
                    <a:lnT w="9652">
                      <a:solidFill>
                        <a:srgbClr val="0070C0"/>
                      </a:solidFill>
                      <a:prstDash val="solid"/>
                    </a:lnT>
                    <a:lnB w="9398">
                      <a:solidFill>
                        <a:srgbClr val="2F75B5"/>
                      </a:solidFill>
                      <a:prstDash val="solid"/>
                    </a:lnB>
                  </a:tcPr>
                </a:tc>
                <a:tc>
                  <a:txBody>
                    <a:bodyPr/>
                    <a:lstStyle/>
                    <a:p>
                      <a:endParaRPr sz="1200" dirty="0">
                        <a:latin typeface="Calibri"/>
                        <a:cs typeface="Calibri"/>
                      </a:endParaRPr>
                    </a:p>
                  </a:txBody>
                  <a:tcPr marL="0" marR="0" marT="0" marB="0">
                    <a:lnL w="9652">
                      <a:solidFill>
                        <a:srgbClr val="2F75B5"/>
                      </a:solidFill>
                      <a:prstDash val="solid"/>
                    </a:lnL>
                    <a:lnR w="9651">
                      <a:solidFill>
                        <a:srgbClr val="2F75B5"/>
                      </a:solidFill>
                      <a:prstDash val="solid"/>
                    </a:lnR>
                    <a:lnT w="9652">
                      <a:solidFill>
                        <a:srgbClr val="0070C0"/>
                      </a:solidFill>
                      <a:prstDash val="solid"/>
                    </a:lnT>
                    <a:lnB w="9398">
                      <a:solidFill>
                        <a:srgbClr val="2F75B5"/>
                      </a:solidFill>
                      <a:prstDash val="solid"/>
                    </a:lnB>
                  </a:tcPr>
                </a:tc>
                <a:tc>
                  <a:txBody>
                    <a:bodyPr/>
                    <a:lstStyle/>
                    <a:p>
                      <a:endParaRPr sz="1200" dirty="0">
                        <a:latin typeface="Calibri"/>
                        <a:cs typeface="Calibri"/>
                      </a:endParaRPr>
                    </a:p>
                  </a:txBody>
                  <a:tcPr marL="0" marR="0" marT="0" marB="0">
                    <a:lnL w="9651">
                      <a:solidFill>
                        <a:srgbClr val="2F75B5"/>
                      </a:solidFill>
                      <a:prstDash val="solid"/>
                    </a:lnL>
                    <a:lnR w="9651">
                      <a:solidFill>
                        <a:srgbClr val="2F75B5"/>
                      </a:solidFill>
                      <a:prstDash val="solid"/>
                    </a:lnR>
                    <a:lnT w="9652">
                      <a:solidFill>
                        <a:srgbClr val="0070C0"/>
                      </a:solidFill>
                      <a:prstDash val="solid"/>
                    </a:lnT>
                    <a:lnB w="9398">
                      <a:solidFill>
                        <a:srgbClr val="2F75B5"/>
                      </a:solidFill>
                      <a:prstDash val="solid"/>
                    </a:lnB>
                  </a:tcPr>
                </a:tc>
                <a:tc>
                  <a:txBody>
                    <a:bodyPr/>
                    <a:lstStyle/>
                    <a:p>
                      <a:endParaRPr sz="1200" dirty="0">
                        <a:latin typeface="Calibri"/>
                        <a:cs typeface="Calibri"/>
                      </a:endParaRPr>
                    </a:p>
                  </a:txBody>
                  <a:tcPr marL="0" marR="0" marT="0" marB="0">
                    <a:lnL w="9651">
                      <a:solidFill>
                        <a:srgbClr val="2F75B5"/>
                      </a:solidFill>
                      <a:prstDash val="solid"/>
                    </a:lnL>
                    <a:lnR w="9652">
                      <a:solidFill>
                        <a:srgbClr val="2F75B5"/>
                      </a:solidFill>
                      <a:prstDash val="solid"/>
                    </a:lnR>
                    <a:lnT w="9652">
                      <a:solidFill>
                        <a:srgbClr val="0070C0"/>
                      </a:solidFill>
                      <a:prstDash val="solid"/>
                    </a:lnT>
                    <a:lnB w="9398">
                      <a:solidFill>
                        <a:srgbClr val="2F75B5"/>
                      </a:solidFill>
                      <a:prstDash val="solid"/>
                    </a:lnB>
                  </a:tcPr>
                </a:tc>
                <a:tc>
                  <a:txBody>
                    <a:bodyPr/>
                    <a:lstStyle/>
                    <a:p>
                      <a:pPr marL="6985" algn="ctr">
                        <a:lnSpc>
                          <a:spcPct val="100000"/>
                        </a:lnSpc>
                      </a:pPr>
                      <a:r>
                        <a:rPr lang="it-IT" sz="1200" b="1" spc="0" dirty="0" smtClean="0">
                          <a:latin typeface="Calibri"/>
                          <a:cs typeface="Calibri"/>
                        </a:rPr>
                        <a:t>78,2</a:t>
                      </a:r>
                      <a:endParaRPr sz="1200" dirty="0">
                        <a:latin typeface="Calibri"/>
                        <a:cs typeface="Calibri"/>
                      </a:endParaRPr>
                    </a:p>
                  </a:txBody>
                  <a:tcPr marL="0" marR="0" marT="0" marB="0">
                    <a:lnL w="9652">
                      <a:solidFill>
                        <a:srgbClr val="2F75B5"/>
                      </a:solidFill>
                      <a:prstDash val="solid"/>
                    </a:lnL>
                    <a:lnR w="9652">
                      <a:solidFill>
                        <a:srgbClr val="2F75B5"/>
                      </a:solidFill>
                      <a:prstDash val="solid"/>
                    </a:lnR>
                    <a:lnT w="9652">
                      <a:solidFill>
                        <a:srgbClr val="0070C0"/>
                      </a:solidFill>
                      <a:prstDash val="solid"/>
                    </a:lnT>
                    <a:lnB w="9398">
                      <a:solidFill>
                        <a:srgbClr val="2F75B5"/>
                      </a:solidFill>
                      <a:prstDash val="solid"/>
                    </a:lnB>
                  </a:tcPr>
                </a:tc>
                <a:tc>
                  <a:txBody>
                    <a:bodyPr/>
                    <a:lstStyle/>
                    <a:p>
                      <a:pPr marL="244475">
                        <a:lnSpc>
                          <a:spcPct val="100000"/>
                        </a:lnSpc>
                      </a:pPr>
                      <a:r>
                        <a:rPr lang="it-IT" sz="1200" b="1" spc="20" dirty="0" smtClean="0">
                          <a:latin typeface="Calibri"/>
                          <a:cs typeface="Calibri"/>
                        </a:rPr>
                        <a:t>16.4</a:t>
                      </a:r>
                      <a:endParaRPr sz="1200" dirty="0">
                        <a:latin typeface="Calibri"/>
                        <a:cs typeface="Calibri"/>
                      </a:endParaRPr>
                    </a:p>
                  </a:txBody>
                  <a:tcPr marL="0" marR="0" marT="0" marB="0">
                    <a:lnL w="9652">
                      <a:solidFill>
                        <a:srgbClr val="2F75B5"/>
                      </a:solidFill>
                      <a:prstDash val="solid"/>
                    </a:lnL>
                    <a:lnR w="10160">
                      <a:solidFill>
                        <a:srgbClr val="2F75B5"/>
                      </a:solidFill>
                      <a:prstDash val="solid"/>
                    </a:lnR>
                    <a:lnT w="9652">
                      <a:solidFill>
                        <a:srgbClr val="0070C0"/>
                      </a:solidFill>
                      <a:prstDash val="solid"/>
                    </a:lnT>
                    <a:lnB w="9398">
                      <a:solidFill>
                        <a:srgbClr val="2F75B5"/>
                      </a:solidFill>
                      <a:prstDash val="solid"/>
                    </a:lnB>
                  </a:tcPr>
                </a:tc>
              </a:tr>
            </a:tbl>
          </a:graphicData>
        </a:graphic>
      </p:graphicFrame>
      <p:sp>
        <p:nvSpPr>
          <p:cNvPr id="2" name="object 2"/>
          <p:cNvSpPr txBox="1"/>
          <p:nvPr/>
        </p:nvSpPr>
        <p:spPr>
          <a:xfrm>
            <a:off x="707271" y="5596573"/>
            <a:ext cx="9180195" cy="1315283"/>
          </a:xfrm>
          <a:prstGeom prst="rect">
            <a:avLst/>
          </a:prstGeom>
        </p:spPr>
        <p:txBody>
          <a:bodyPr vert="horz" wrap="square" lIns="0" tIns="0" rIns="0" bIns="0" rtlCol="0">
            <a:spAutoFit/>
          </a:bodyPr>
          <a:lstStyle/>
          <a:p>
            <a:pPr marL="12699" marR="130798">
              <a:lnSpc>
                <a:spcPct val="101800"/>
              </a:lnSpc>
            </a:pPr>
            <a:r>
              <a:rPr sz="1400" spc="-55" dirty="0">
                <a:latin typeface="Calibri"/>
                <a:cs typeface="Calibri"/>
              </a:rPr>
              <a:t>Ne</a:t>
            </a:r>
            <a:r>
              <a:rPr sz="1400" spc="-25" dirty="0">
                <a:latin typeface="Calibri"/>
                <a:cs typeface="Calibri"/>
              </a:rPr>
              <a:t>l</a:t>
            </a:r>
            <a:r>
              <a:rPr sz="1400" spc="10" dirty="0">
                <a:latin typeface="Calibri"/>
                <a:cs typeface="Calibri"/>
              </a:rPr>
              <a:t> </a:t>
            </a:r>
            <a:r>
              <a:rPr sz="1400" spc="-40" dirty="0">
                <a:latin typeface="Calibri"/>
                <a:cs typeface="Calibri"/>
              </a:rPr>
              <a:t>g</a:t>
            </a:r>
            <a:r>
              <a:rPr sz="1400" spc="-35" dirty="0">
                <a:latin typeface="Calibri"/>
                <a:cs typeface="Calibri"/>
              </a:rPr>
              <a:t>r</a:t>
            </a:r>
            <a:r>
              <a:rPr sz="1400" spc="-65" dirty="0">
                <a:latin typeface="Calibri"/>
                <a:cs typeface="Calibri"/>
              </a:rPr>
              <a:t>a</a:t>
            </a:r>
            <a:r>
              <a:rPr sz="1400" spc="-25" dirty="0">
                <a:latin typeface="Calibri"/>
                <a:cs typeface="Calibri"/>
              </a:rPr>
              <a:t>fi</a:t>
            </a:r>
            <a:r>
              <a:rPr sz="1400" spc="-40" dirty="0">
                <a:latin typeface="Calibri"/>
                <a:cs typeface="Calibri"/>
              </a:rPr>
              <a:t>c</a:t>
            </a:r>
            <a:r>
              <a:rPr sz="1400" spc="-55" dirty="0">
                <a:latin typeface="Calibri"/>
                <a:cs typeface="Calibri"/>
              </a:rPr>
              <a:t>o</a:t>
            </a:r>
            <a:r>
              <a:rPr sz="1400" spc="120" dirty="0">
                <a:latin typeface="Calibri"/>
                <a:cs typeface="Calibri"/>
              </a:rPr>
              <a:t> </a:t>
            </a:r>
            <a:r>
              <a:rPr sz="1400" spc="-15" dirty="0">
                <a:latin typeface="Calibri"/>
                <a:cs typeface="Calibri"/>
              </a:rPr>
              <a:t>s</a:t>
            </a:r>
            <a:r>
              <a:rPr sz="1400" spc="-5" dirty="0">
                <a:latin typeface="Calibri"/>
                <a:cs typeface="Calibri"/>
              </a:rPr>
              <a:t>o</a:t>
            </a:r>
            <a:r>
              <a:rPr sz="1400" spc="-15" dirty="0">
                <a:latin typeface="Calibri"/>
                <a:cs typeface="Calibri"/>
              </a:rPr>
              <a:t>n</a:t>
            </a:r>
            <a:r>
              <a:rPr sz="1400" spc="-10" dirty="0">
                <a:latin typeface="Calibri"/>
                <a:cs typeface="Calibri"/>
              </a:rPr>
              <a:t>o</a:t>
            </a:r>
            <a:r>
              <a:rPr sz="1400" spc="110" dirty="0">
                <a:latin typeface="Calibri"/>
                <a:cs typeface="Calibri"/>
              </a:rPr>
              <a:t> </a:t>
            </a:r>
            <a:r>
              <a:rPr sz="1400" spc="5" dirty="0">
                <a:latin typeface="Calibri"/>
                <a:cs typeface="Calibri"/>
              </a:rPr>
              <a:t>r</a:t>
            </a:r>
            <a:r>
              <a:rPr sz="1400" spc="-44" dirty="0">
                <a:latin typeface="Calibri"/>
                <a:cs typeface="Calibri"/>
              </a:rPr>
              <a:t>i</a:t>
            </a:r>
            <a:r>
              <a:rPr sz="1400" spc="15" dirty="0">
                <a:latin typeface="Calibri"/>
                <a:cs typeface="Calibri"/>
              </a:rPr>
              <a:t>p</a:t>
            </a:r>
            <a:r>
              <a:rPr sz="1400" spc="21" dirty="0">
                <a:latin typeface="Calibri"/>
                <a:cs typeface="Calibri"/>
              </a:rPr>
              <a:t>o</a:t>
            </a:r>
            <a:r>
              <a:rPr sz="1400" spc="5" dirty="0">
                <a:latin typeface="Calibri"/>
                <a:cs typeface="Calibri"/>
              </a:rPr>
              <a:t>r</a:t>
            </a:r>
            <a:r>
              <a:rPr sz="1400" spc="86" dirty="0">
                <a:latin typeface="Calibri"/>
                <a:cs typeface="Calibri"/>
              </a:rPr>
              <a:t>t</a:t>
            </a:r>
            <a:r>
              <a:rPr sz="1400" spc="44" dirty="0">
                <a:latin typeface="Calibri"/>
                <a:cs typeface="Calibri"/>
              </a:rPr>
              <a:t>a</a:t>
            </a:r>
            <a:r>
              <a:rPr sz="1400" spc="80" dirty="0">
                <a:latin typeface="Calibri"/>
                <a:cs typeface="Calibri"/>
              </a:rPr>
              <a:t>t</a:t>
            </a:r>
            <a:r>
              <a:rPr sz="1400" spc="65" dirty="0">
                <a:latin typeface="Calibri"/>
                <a:cs typeface="Calibri"/>
              </a:rPr>
              <a:t>e</a:t>
            </a:r>
            <a:r>
              <a:rPr sz="1400" dirty="0">
                <a:latin typeface="Calibri"/>
                <a:cs typeface="Calibri"/>
              </a:rPr>
              <a:t> </a:t>
            </a:r>
            <a:r>
              <a:rPr sz="1400" spc="-44" dirty="0">
                <a:latin typeface="Calibri"/>
                <a:cs typeface="Calibri"/>
              </a:rPr>
              <a:t>l</a:t>
            </a:r>
            <a:r>
              <a:rPr sz="1400" spc="65" dirty="0">
                <a:latin typeface="Calibri"/>
                <a:cs typeface="Calibri"/>
              </a:rPr>
              <a:t>e</a:t>
            </a:r>
            <a:r>
              <a:rPr sz="1400" spc="5" dirty="0">
                <a:latin typeface="Calibri"/>
                <a:cs typeface="Calibri"/>
              </a:rPr>
              <a:t> </a:t>
            </a:r>
            <a:r>
              <a:rPr sz="1400" spc="21" dirty="0">
                <a:latin typeface="Calibri"/>
                <a:cs typeface="Calibri"/>
              </a:rPr>
              <a:t>p</a:t>
            </a:r>
            <a:r>
              <a:rPr sz="1400" spc="50" dirty="0">
                <a:latin typeface="Calibri"/>
                <a:cs typeface="Calibri"/>
              </a:rPr>
              <a:t>e</a:t>
            </a:r>
            <a:r>
              <a:rPr sz="1400" spc="30" dirty="0">
                <a:latin typeface="Calibri"/>
                <a:cs typeface="Calibri"/>
              </a:rPr>
              <a:t>r</a:t>
            </a:r>
            <a:r>
              <a:rPr sz="1400" spc="-55" dirty="0">
                <a:latin typeface="Calibri"/>
                <a:cs typeface="Calibri"/>
              </a:rPr>
              <a:t>c</a:t>
            </a:r>
            <a:r>
              <a:rPr sz="1400" spc="70" dirty="0">
                <a:latin typeface="Calibri"/>
                <a:cs typeface="Calibri"/>
              </a:rPr>
              <a:t>e</a:t>
            </a:r>
            <a:r>
              <a:rPr sz="1400" spc="21" dirty="0">
                <a:latin typeface="Calibri"/>
                <a:cs typeface="Calibri"/>
              </a:rPr>
              <a:t>n</a:t>
            </a:r>
            <a:r>
              <a:rPr sz="1400" spc="100" dirty="0">
                <a:latin typeface="Calibri"/>
                <a:cs typeface="Calibri"/>
              </a:rPr>
              <a:t>t</a:t>
            </a:r>
            <a:r>
              <a:rPr sz="1400" spc="15" dirty="0">
                <a:latin typeface="Calibri"/>
                <a:cs typeface="Calibri"/>
              </a:rPr>
              <a:t>u</a:t>
            </a:r>
            <a:r>
              <a:rPr sz="1400" spc="40" dirty="0">
                <a:latin typeface="Calibri"/>
                <a:cs typeface="Calibri"/>
              </a:rPr>
              <a:t>a</a:t>
            </a:r>
            <a:r>
              <a:rPr sz="1400" spc="-65" dirty="0">
                <a:latin typeface="Calibri"/>
                <a:cs typeface="Calibri"/>
              </a:rPr>
              <a:t>li</a:t>
            </a:r>
            <a:r>
              <a:rPr sz="1400" spc="25" dirty="0">
                <a:latin typeface="Calibri"/>
                <a:cs typeface="Calibri"/>
              </a:rPr>
              <a:t> </a:t>
            </a:r>
            <a:r>
              <a:rPr sz="1400" spc="-50" dirty="0">
                <a:latin typeface="Calibri"/>
                <a:cs typeface="Calibri"/>
              </a:rPr>
              <a:t>d</a:t>
            </a:r>
            <a:r>
              <a:rPr sz="1400" spc="-21" dirty="0">
                <a:latin typeface="Calibri"/>
                <a:cs typeface="Calibri"/>
              </a:rPr>
              <a:t>i</a:t>
            </a:r>
            <a:r>
              <a:rPr sz="1400" spc="15" dirty="0">
                <a:latin typeface="Calibri"/>
                <a:cs typeface="Calibri"/>
              </a:rPr>
              <a:t> </a:t>
            </a:r>
            <a:r>
              <a:rPr sz="1400" spc="5" dirty="0">
                <a:latin typeface="Calibri"/>
                <a:cs typeface="Calibri"/>
              </a:rPr>
              <a:t>r</a:t>
            </a:r>
            <a:r>
              <a:rPr sz="1400" spc="-60" dirty="0">
                <a:latin typeface="Calibri"/>
                <a:cs typeface="Calibri"/>
              </a:rPr>
              <a:t>i</a:t>
            </a:r>
            <a:r>
              <a:rPr sz="1400" spc="-15" dirty="0">
                <a:latin typeface="Calibri"/>
                <a:cs typeface="Calibri"/>
              </a:rPr>
              <a:t>s</a:t>
            </a:r>
            <a:r>
              <a:rPr sz="1400" spc="21" dirty="0">
                <a:latin typeface="Calibri"/>
                <a:cs typeface="Calibri"/>
              </a:rPr>
              <a:t>p</a:t>
            </a:r>
            <a:r>
              <a:rPr sz="1400" spc="15" dirty="0">
                <a:latin typeface="Calibri"/>
                <a:cs typeface="Calibri"/>
              </a:rPr>
              <a:t>o</a:t>
            </a:r>
            <a:r>
              <a:rPr sz="1400" dirty="0">
                <a:latin typeface="Calibri"/>
                <a:cs typeface="Calibri"/>
              </a:rPr>
              <a:t>s</a:t>
            </a:r>
            <a:r>
              <a:rPr sz="1400" spc="86" dirty="0">
                <a:latin typeface="Calibri"/>
                <a:cs typeface="Calibri"/>
              </a:rPr>
              <a:t>t</a:t>
            </a:r>
            <a:r>
              <a:rPr sz="1400" spc="65" dirty="0">
                <a:latin typeface="Calibri"/>
                <a:cs typeface="Calibri"/>
              </a:rPr>
              <a:t>e</a:t>
            </a:r>
            <a:r>
              <a:rPr sz="1400" spc="5" dirty="0">
                <a:latin typeface="Calibri"/>
                <a:cs typeface="Calibri"/>
              </a:rPr>
              <a:t> </a:t>
            </a:r>
            <a:r>
              <a:rPr sz="1400" spc="-25" dirty="0">
                <a:latin typeface="Calibri"/>
                <a:cs typeface="Calibri"/>
              </a:rPr>
              <a:t>e</a:t>
            </a:r>
            <a:r>
              <a:rPr sz="1400" dirty="0">
                <a:latin typeface="Calibri"/>
                <a:cs typeface="Calibri"/>
              </a:rPr>
              <a:t>s</a:t>
            </a:r>
            <a:r>
              <a:rPr sz="1400" spc="-10" dirty="0">
                <a:latin typeface="Calibri"/>
                <a:cs typeface="Calibri"/>
              </a:rPr>
              <a:t>atte</a:t>
            </a:r>
            <a:r>
              <a:rPr sz="1400" dirty="0">
                <a:latin typeface="Calibri"/>
                <a:cs typeface="Calibri"/>
              </a:rPr>
              <a:t> </a:t>
            </a:r>
            <a:r>
              <a:rPr sz="1400" spc="5" dirty="0">
                <a:latin typeface="Calibri"/>
                <a:cs typeface="Calibri"/>
              </a:rPr>
              <a:t> </a:t>
            </a:r>
            <a:r>
              <a:rPr sz="1400" spc="86" dirty="0">
                <a:latin typeface="Calibri"/>
                <a:cs typeface="Calibri"/>
              </a:rPr>
              <a:t>t</a:t>
            </a:r>
            <a:r>
              <a:rPr sz="1400" spc="25" dirty="0">
                <a:latin typeface="Calibri"/>
                <a:cs typeface="Calibri"/>
              </a:rPr>
              <a:t>o</a:t>
            </a:r>
            <a:r>
              <a:rPr sz="1400" spc="86" dirty="0">
                <a:latin typeface="Calibri"/>
                <a:cs typeface="Calibri"/>
              </a:rPr>
              <a:t>t</a:t>
            </a:r>
            <a:r>
              <a:rPr sz="1400" spc="21" dirty="0">
                <a:latin typeface="Calibri"/>
                <a:cs typeface="Calibri"/>
              </a:rPr>
              <a:t>a</a:t>
            </a:r>
            <a:r>
              <a:rPr sz="1400" spc="-86" dirty="0">
                <a:latin typeface="Calibri"/>
                <a:cs typeface="Calibri"/>
              </a:rPr>
              <a:t>l</a:t>
            </a:r>
            <a:r>
              <a:rPr sz="1400" spc="-60" dirty="0">
                <a:latin typeface="Calibri"/>
                <a:cs typeface="Calibri"/>
              </a:rPr>
              <a:t>i</a:t>
            </a:r>
            <a:r>
              <a:rPr sz="1400" spc="-65" dirty="0">
                <a:latin typeface="Calibri"/>
                <a:cs typeface="Calibri"/>
              </a:rPr>
              <a:t>z</a:t>
            </a:r>
            <a:r>
              <a:rPr sz="1400" spc="-75" dirty="0">
                <a:latin typeface="Calibri"/>
                <a:cs typeface="Calibri"/>
              </a:rPr>
              <a:t>z</a:t>
            </a:r>
            <a:r>
              <a:rPr sz="1400" spc="44" dirty="0">
                <a:latin typeface="Calibri"/>
                <a:cs typeface="Calibri"/>
              </a:rPr>
              <a:t>a</a:t>
            </a:r>
            <a:r>
              <a:rPr sz="1400" spc="100" dirty="0">
                <a:latin typeface="Calibri"/>
                <a:cs typeface="Calibri"/>
              </a:rPr>
              <a:t>t</a:t>
            </a:r>
            <a:r>
              <a:rPr sz="1400" spc="55" dirty="0">
                <a:latin typeface="Calibri"/>
                <a:cs typeface="Calibri"/>
              </a:rPr>
              <a:t>e</a:t>
            </a:r>
            <a:r>
              <a:rPr sz="1400" spc="-15" dirty="0">
                <a:latin typeface="Calibri"/>
                <a:cs typeface="Calibri"/>
              </a:rPr>
              <a:t>,</a:t>
            </a:r>
            <a:r>
              <a:rPr sz="1400" spc="25" dirty="0">
                <a:latin typeface="Calibri"/>
                <a:cs typeface="Calibri"/>
              </a:rPr>
              <a:t> </a:t>
            </a:r>
            <a:r>
              <a:rPr sz="1400" spc="-25" dirty="0">
                <a:latin typeface="Calibri"/>
                <a:cs typeface="Calibri"/>
              </a:rPr>
              <a:t>i</a:t>
            </a:r>
            <a:r>
              <a:rPr sz="1400" spc="-40" dirty="0">
                <a:latin typeface="Calibri"/>
                <a:cs typeface="Calibri"/>
              </a:rPr>
              <a:t>n</a:t>
            </a:r>
            <a:r>
              <a:rPr sz="1400" spc="21" dirty="0">
                <a:latin typeface="Calibri"/>
                <a:cs typeface="Calibri"/>
              </a:rPr>
              <a:t> </a:t>
            </a:r>
            <a:r>
              <a:rPr sz="1400" spc="5" dirty="0">
                <a:latin typeface="Calibri"/>
                <a:cs typeface="Calibri"/>
              </a:rPr>
              <a:t>m</a:t>
            </a:r>
            <a:r>
              <a:rPr sz="1400" spc="70" dirty="0">
                <a:latin typeface="Calibri"/>
                <a:cs typeface="Calibri"/>
              </a:rPr>
              <a:t>e</a:t>
            </a:r>
            <a:r>
              <a:rPr sz="1400" spc="15" dirty="0">
                <a:latin typeface="Calibri"/>
                <a:cs typeface="Calibri"/>
              </a:rPr>
              <a:t>d</a:t>
            </a:r>
            <a:r>
              <a:rPr sz="1400" spc="-60" dirty="0">
                <a:latin typeface="Calibri"/>
                <a:cs typeface="Calibri"/>
              </a:rPr>
              <a:t>i</a:t>
            </a:r>
            <a:r>
              <a:rPr sz="1400" spc="40" dirty="0">
                <a:latin typeface="Calibri"/>
                <a:cs typeface="Calibri"/>
              </a:rPr>
              <a:t>a</a:t>
            </a:r>
            <a:r>
              <a:rPr sz="1400" spc="-15" dirty="0">
                <a:latin typeface="Calibri"/>
                <a:cs typeface="Calibri"/>
              </a:rPr>
              <a:t>,</a:t>
            </a:r>
            <a:r>
              <a:rPr sz="1400" spc="15" dirty="0">
                <a:latin typeface="Calibri"/>
                <a:cs typeface="Calibri"/>
              </a:rPr>
              <a:t> </a:t>
            </a:r>
            <a:r>
              <a:rPr sz="1400" spc="-50" dirty="0">
                <a:latin typeface="Calibri"/>
                <a:cs typeface="Calibri"/>
              </a:rPr>
              <a:t>d</a:t>
            </a:r>
            <a:r>
              <a:rPr sz="1400" spc="-35" dirty="0">
                <a:latin typeface="Calibri"/>
                <a:cs typeface="Calibri"/>
              </a:rPr>
              <a:t>a</a:t>
            </a:r>
            <a:r>
              <a:rPr sz="1400" spc="-30" dirty="0">
                <a:latin typeface="Calibri"/>
                <a:cs typeface="Calibri"/>
              </a:rPr>
              <a:t>g</a:t>
            </a:r>
            <a:r>
              <a:rPr sz="1400" spc="-25" dirty="0">
                <a:latin typeface="Calibri"/>
                <a:cs typeface="Calibri"/>
              </a:rPr>
              <a:t>l</a:t>
            </a:r>
            <a:r>
              <a:rPr sz="1400" spc="-21" dirty="0">
                <a:latin typeface="Calibri"/>
                <a:cs typeface="Calibri"/>
              </a:rPr>
              <a:t>i</a:t>
            </a:r>
            <a:r>
              <a:rPr sz="1400" spc="35" dirty="0">
                <a:latin typeface="Calibri"/>
                <a:cs typeface="Calibri"/>
              </a:rPr>
              <a:t> </a:t>
            </a:r>
            <a:r>
              <a:rPr sz="1400" spc="40" dirty="0">
                <a:latin typeface="Calibri"/>
                <a:cs typeface="Calibri"/>
              </a:rPr>
              <a:t>a</a:t>
            </a:r>
            <a:r>
              <a:rPr sz="1400" spc="-60" dirty="0">
                <a:latin typeface="Calibri"/>
                <a:cs typeface="Calibri"/>
              </a:rPr>
              <a:t>l</a:t>
            </a:r>
            <a:r>
              <a:rPr sz="1400" spc="21" dirty="0">
                <a:latin typeface="Calibri"/>
                <a:cs typeface="Calibri"/>
              </a:rPr>
              <a:t>unn</a:t>
            </a:r>
            <a:r>
              <a:rPr sz="1400" spc="-65" dirty="0">
                <a:latin typeface="Calibri"/>
                <a:cs typeface="Calibri"/>
              </a:rPr>
              <a:t>i</a:t>
            </a:r>
            <a:r>
              <a:rPr sz="1400" spc="21" dirty="0">
                <a:latin typeface="Calibri"/>
                <a:cs typeface="Calibri"/>
              </a:rPr>
              <a:t> d</a:t>
            </a:r>
            <a:r>
              <a:rPr sz="1400" spc="65" dirty="0">
                <a:latin typeface="Calibri"/>
                <a:cs typeface="Calibri"/>
              </a:rPr>
              <a:t>e</a:t>
            </a:r>
            <a:r>
              <a:rPr sz="1400" spc="-65" dirty="0">
                <a:latin typeface="Calibri"/>
                <a:cs typeface="Calibri"/>
              </a:rPr>
              <a:t>ll</a:t>
            </a:r>
            <a:r>
              <a:rPr sz="1400" spc="65" dirty="0">
                <a:latin typeface="Calibri"/>
                <a:cs typeface="Calibri"/>
              </a:rPr>
              <a:t>e</a:t>
            </a:r>
            <a:r>
              <a:rPr sz="1400" spc="21" dirty="0">
                <a:latin typeface="Calibri"/>
                <a:cs typeface="Calibri"/>
              </a:rPr>
              <a:t> </a:t>
            </a:r>
            <a:r>
              <a:rPr sz="1400" spc="-25" dirty="0">
                <a:latin typeface="Calibri"/>
                <a:cs typeface="Calibri"/>
              </a:rPr>
              <a:t>cl</a:t>
            </a:r>
            <a:r>
              <a:rPr sz="1400" spc="-50" dirty="0">
                <a:latin typeface="Calibri"/>
                <a:cs typeface="Calibri"/>
              </a:rPr>
              <a:t>a</a:t>
            </a:r>
            <a:r>
              <a:rPr sz="1400" spc="-15" dirty="0">
                <a:latin typeface="Calibri"/>
                <a:cs typeface="Calibri"/>
              </a:rPr>
              <a:t>s</a:t>
            </a:r>
            <a:r>
              <a:rPr sz="1400" spc="-25" dirty="0">
                <a:latin typeface="Calibri"/>
                <a:cs typeface="Calibri"/>
              </a:rPr>
              <a:t>si</a:t>
            </a:r>
            <a:r>
              <a:rPr sz="1400" spc="21" dirty="0">
                <a:latin typeface="Calibri"/>
                <a:cs typeface="Calibri"/>
              </a:rPr>
              <a:t> </a:t>
            </a:r>
            <a:r>
              <a:rPr sz="1400" spc="-25" dirty="0">
                <a:latin typeface="Calibri"/>
                <a:cs typeface="Calibri"/>
              </a:rPr>
              <a:t>s</a:t>
            </a:r>
            <a:r>
              <a:rPr sz="1400" spc="-10" dirty="0">
                <a:latin typeface="Calibri"/>
                <a:cs typeface="Calibri"/>
              </a:rPr>
              <a:t>e</a:t>
            </a:r>
            <a:r>
              <a:rPr sz="1400" spc="-15" dirty="0">
                <a:latin typeface="Calibri"/>
                <a:cs typeface="Calibri"/>
              </a:rPr>
              <a:t>cond</a:t>
            </a:r>
            <a:r>
              <a:rPr sz="1400" spc="-10" dirty="0">
                <a:latin typeface="Calibri"/>
                <a:cs typeface="Calibri"/>
              </a:rPr>
              <a:t>e</a:t>
            </a:r>
            <a:r>
              <a:rPr sz="1400" dirty="0">
                <a:latin typeface="Calibri"/>
                <a:cs typeface="Calibri"/>
              </a:rPr>
              <a:t> </a:t>
            </a:r>
            <a:r>
              <a:rPr sz="1400" spc="-75" dirty="0">
                <a:latin typeface="Calibri"/>
                <a:cs typeface="Calibri"/>
              </a:rPr>
              <a:t> </a:t>
            </a:r>
            <a:r>
              <a:rPr sz="1400" spc="21" dirty="0">
                <a:latin typeface="Calibri"/>
                <a:cs typeface="Calibri"/>
              </a:rPr>
              <a:t>d</a:t>
            </a:r>
            <a:r>
              <a:rPr sz="1400" spc="50" dirty="0">
                <a:latin typeface="Calibri"/>
                <a:cs typeface="Calibri"/>
              </a:rPr>
              <a:t>e</a:t>
            </a:r>
            <a:r>
              <a:rPr sz="1400" spc="-65" dirty="0">
                <a:latin typeface="Calibri"/>
                <a:cs typeface="Calibri"/>
              </a:rPr>
              <a:t>l</a:t>
            </a:r>
            <a:r>
              <a:rPr sz="1400" spc="-50" dirty="0">
                <a:latin typeface="Calibri"/>
                <a:cs typeface="Calibri"/>
              </a:rPr>
              <a:t> </a:t>
            </a:r>
            <a:r>
              <a:rPr sz="1400" spc="-21" dirty="0">
                <a:latin typeface="Calibri"/>
                <a:cs typeface="Calibri"/>
              </a:rPr>
              <a:t>n</a:t>
            </a:r>
            <a:r>
              <a:rPr sz="1400" spc="-10" dirty="0">
                <a:latin typeface="Calibri"/>
                <a:cs typeface="Calibri"/>
              </a:rPr>
              <a:t>o</a:t>
            </a:r>
            <a:r>
              <a:rPr sz="1400" dirty="0">
                <a:latin typeface="Calibri"/>
                <a:cs typeface="Calibri"/>
              </a:rPr>
              <a:t>st</a:t>
            </a:r>
            <a:r>
              <a:rPr sz="1400" spc="-10" dirty="0">
                <a:latin typeface="Calibri"/>
                <a:cs typeface="Calibri"/>
              </a:rPr>
              <a:t>ro</a:t>
            </a:r>
            <a:r>
              <a:rPr sz="1400" spc="-5" dirty="0">
                <a:latin typeface="Calibri"/>
                <a:cs typeface="Calibri"/>
              </a:rPr>
              <a:t> </a:t>
            </a:r>
            <a:r>
              <a:rPr sz="1400" spc="-44" dirty="0">
                <a:latin typeface="Calibri"/>
                <a:cs typeface="Calibri"/>
              </a:rPr>
              <a:t>i</a:t>
            </a:r>
            <a:r>
              <a:rPr sz="1400" spc="-15" dirty="0">
                <a:latin typeface="Calibri"/>
                <a:cs typeface="Calibri"/>
              </a:rPr>
              <a:t>s</a:t>
            </a:r>
            <a:r>
              <a:rPr sz="1400" spc="80" dirty="0">
                <a:latin typeface="Calibri"/>
                <a:cs typeface="Calibri"/>
              </a:rPr>
              <a:t>t</a:t>
            </a:r>
            <a:r>
              <a:rPr sz="1400" spc="-65" dirty="0">
                <a:latin typeface="Calibri"/>
                <a:cs typeface="Calibri"/>
              </a:rPr>
              <a:t>i</a:t>
            </a:r>
            <a:r>
              <a:rPr sz="1400" spc="86" dirty="0">
                <a:latin typeface="Calibri"/>
                <a:cs typeface="Calibri"/>
              </a:rPr>
              <a:t>t</a:t>
            </a:r>
            <a:r>
              <a:rPr sz="1400" spc="21" dirty="0">
                <a:latin typeface="Calibri"/>
                <a:cs typeface="Calibri"/>
              </a:rPr>
              <a:t>u</a:t>
            </a:r>
            <a:r>
              <a:rPr sz="1400" spc="80" dirty="0">
                <a:latin typeface="Calibri"/>
                <a:cs typeface="Calibri"/>
              </a:rPr>
              <a:t>t</a:t>
            </a:r>
            <a:r>
              <a:rPr sz="1400" spc="25" dirty="0">
                <a:latin typeface="Calibri"/>
                <a:cs typeface="Calibri"/>
              </a:rPr>
              <a:t>o</a:t>
            </a:r>
            <a:r>
              <a:rPr sz="1400" spc="-10" dirty="0">
                <a:latin typeface="Calibri"/>
                <a:cs typeface="Calibri"/>
              </a:rPr>
              <a:t> </a:t>
            </a:r>
            <a:r>
              <a:rPr sz="1400" spc="21" dirty="0">
                <a:latin typeface="Calibri"/>
                <a:cs typeface="Calibri"/>
              </a:rPr>
              <a:t>n</a:t>
            </a:r>
            <a:r>
              <a:rPr sz="1400" spc="50" dirty="0">
                <a:latin typeface="Calibri"/>
                <a:cs typeface="Calibri"/>
              </a:rPr>
              <a:t>e</a:t>
            </a:r>
            <a:r>
              <a:rPr sz="1400" spc="-65" dirty="0">
                <a:latin typeface="Calibri"/>
                <a:cs typeface="Calibri"/>
              </a:rPr>
              <a:t>l</a:t>
            </a:r>
            <a:r>
              <a:rPr sz="1400" spc="-60" dirty="0">
                <a:latin typeface="Calibri"/>
                <a:cs typeface="Calibri"/>
              </a:rPr>
              <a:t>l</a:t>
            </a:r>
            <a:r>
              <a:rPr sz="1400" spc="65" dirty="0">
                <a:latin typeface="Calibri"/>
                <a:cs typeface="Calibri"/>
              </a:rPr>
              <a:t>e</a:t>
            </a:r>
            <a:r>
              <a:rPr sz="1400" spc="-35" dirty="0">
                <a:latin typeface="Calibri"/>
                <a:cs typeface="Calibri"/>
              </a:rPr>
              <a:t> </a:t>
            </a:r>
            <a:r>
              <a:rPr sz="1400" spc="-15" dirty="0">
                <a:latin typeface="Calibri"/>
                <a:cs typeface="Calibri"/>
              </a:rPr>
              <a:t>p</a:t>
            </a:r>
            <a:r>
              <a:rPr sz="1400" spc="5" dirty="0">
                <a:latin typeface="Calibri"/>
                <a:cs typeface="Calibri"/>
              </a:rPr>
              <a:t>r</a:t>
            </a:r>
            <a:r>
              <a:rPr sz="1400" spc="-15" dirty="0">
                <a:latin typeface="Calibri"/>
                <a:cs typeface="Calibri"/>
              </a:rPr>
              <a:t>ov</a:t>
            </a:r>
            <a:r>
              <a:rPr sz="1400" spc="-10" dirty="0">
                <a:latin typeface="Calibri"/>
                <a:cs typeface="Calibri"/>
              </a:rPr>
              <a:t>e</a:t>
            </a:r>
            <a:r>
              <a:rPr sz="1400" spc="75" dirty="0">
                <a:latin typeface="Calibri"/>
                <a:cs typeface="Calibri"/>
              </a:rPr>
              <a:t> </a:t>
            </a:r>
            <a:r>
              <a:rPr sz="1400" spc="-44" dirty="0">
                <a:latin typeface="Calibri"/>
                <a:cs typeface="Calibri"/>
              </a:rPr>
              <a:t>d</a:t>
            </a:r>
            <a:r>
              <a:rPr sz="1400" spc="-21" dirty="0">
                <a:latin typeface="Calibri"/>
                <a:cs typeface="Calibri"/>
              </a:rPr>
              <a:t>i</a:t>
            </a:r>
            <a:r>
              <a:rPr sz="1400" spc="70" dirty="0">
                <a:latin typeface="Calibri"/>
                <a:cs typeface="Calibri"/>
              </a:rPr>
              <a:t> </a:t>
            </a:r>
            <a:r>
              <a:rPr sz="1400" spc="-75" dirty="0">
                <a:latin typeface="Calibri"/>
                <a:cs typeface="Calibri"/>
              </a:rPr>
              <a:t>M</a:t>
            </a:r>
            <a:r>
              <a:rPr sz="1400" spc="44" dirty="0">
                <a:latin typeface="Calibri"/>
                <a:cs typeface="Calibri"/>
              </a:rPr>
              <a:t>a</a:t>
            </a:r>
            <a:r>
              <a:rPr sz="1400" spc="86" dirty="0">
                <a:latin typeface="Calibri"/>
                <a:cs typeface="Calibri"/>
              </a:rPr>
              <a:t>t</a:t>
            </a:r>
            <a:r>
              <a:rPr sz="1400" spc="55" dirty="0">
                <a:latin typeface="Calibri"/>
                <a:cs typeface="Calibri"/>
              </a:rPr>
              <a:t>e</a:t>
            </a:r>
            <a:r>
              <a:rPr sz="1400" spc="15" dirty="0">
                <a:latin typeface="Calibri"/>
                <a:cs typeface="Calibri"/>
              </a:rPr>
              <a:t>m</a:t>
            </a:r>
            <a:r>
              <a:rPr sz="1400" spc="40" dirty="0">
                <a:latin typeface="Calibri"/>
                <a:cs typeface="Calibri"/>
              </a:rPr>
              <a:t>a</a:t>
            </a:r>
            <a:r>
              <a:rPr sz="1400" spc="80" dirty="0">
                <a:latin typeface="Calibri"/>
                <a:cs typeface="Calibri"/>
              </a:rPr>
              <a:t>t</a:t>
            </a:r>
            <a:r>
              <a:rPr sz="1400" spc="-60" dirty="0">
                <a:latin typeface="Calibri"/>
                <a:cs typeface="Calibri"/>
              </a:rPr>
              <a:t>i</a:t>
            </a:r>
            <a:r>
              <a:rPr sz="1400" spc="-40" dirty="0">
                <a:latin typeface="Calibri"/>
                <a:cs typeface="Calibri"/>
              </a:rPr>
              <a:t>c</a:t>
            </a:r>
            <a:r>
              <a:rPr sz="1400" spc="30" dirty="0">
                <a:latin typeface="Calibri"/>
                <a:cs typeface="Calibri"/>
              </a:rPr>
              <a:t>a</a:t>
            </a:r>
            <a:r>
              <a:rPr sz="1400" dirty="0">
                <a:latin typeface="Calibri"/>
                <a:cs typeface="Calibri"/>
              </a:rPr>
              <a:t>. </a:t>
            </a:r>
            <a:r>
              <a:rPr sz="1400" spc="-95" dirty="0">
                <a:latin typeface="Calibri"/>
                <a:cs typeface="Calibri"/>
              </a:rPr>
              <a:t>I</a:t>
            </a:r>
            <a:r>
              <a:rPr sz="1400" spc="-15" dirty="0">
                <a:latin typeface="Calibri"/>
                <a:cs typeface="Calibri"/>
              </a:rPr>
              <a:t> </a:t>
            </a:r>
            <a:r>
              <a:rPr sz="1400" spc="25" dirty="0">
                <a:latin typeface="Calibri"/>
                <a:cs typeface="Calibri"/>
              </a:rPr>
              <a:t>pu</a:t>
            </a:r>
            <a:r>
              <a:rPr sz="1400" spc="15" dirty="0">
                <a:latin typeface="Calibri"/>
                <a:cs typeface="Calibri"/>
              </a:rPr>
              <a:t>n</a:t>
            </a:r>
            <a:r>
              <a:rPr sz="1400" spc="100" dirty="0">
                <a:latin typeface="Calibri"/>
                <a:cs typeface="Calibri"/>
              </a:rPr>
              <a:t>t</a:t>
            </a:r>
            <a:r>
              <a:rPr sz="1400" spc="55" dirty="0">
                <a:latin typeface="Calibri"/>
                <a:cs typeface="Calibri"/>
              </a:rPr>
              <a:t>e</a:t>
            </a:r>
            <a:r>
              <a:rPr sz="1400" spc="-50" dirty="0">
                <a:latin typeface="Calibri"/>
                <a:cs typeface="Calibri"/>
              </a:rPr>
              <a:t>gg</a:t>
            </a:r>
            <a:r>
              <a:rPr sz="1400" spc="-65" dirty="0">
                <a:latin typeface="Calibri"/>
                <a:cs typeface="Calibri"/>
              </a:rPr>
              <a:t>i</a:t>
            </a:r>
            <a:r>
              <a:rPr sz="1400" spc="-10" dirty="0">
                <a:latin typeface="Calibri"/>
                <a:cs typeface="Calibri"/>
              </a:rPr>
              <a:t> s</a:t>
            </a:r>
            <a:r>
              <a:rPr sz="1400" spc="-5" dirty="0">
                <a:latin typeface="Calibri"/>
                <a:cs typeface="Calibri"/>
              </a:rPr>
              <a:t>o</a:t>
            </a:r>
            <a:r>
              <a:rPr sz="1400" spc="-10" dirty="0">
                <a:latin typeface="Calibri"/>
                <a:cs typeface="Calibri"/>
              </a:rPr>
              <a:t>no</a:t>
            </a:r>
            <a:r>
              <a:rPr sz="1400" spc="80" dirty="0">
                <a:latin typeface="Calibri"/>
                <a:cs typeface="Calibri"/>
              </a:rPr>
              <a:t> </a:t>
            </a:r>
            <a:r>
              <a:rPr sz="1400" dirty="0">
                <a:latin typeface="Calibri"/>
                <a:cs typeface="Calibri"/>
              </a:rPr>
              <a:t>s</a:t>
            </a:r>
            <a:r>
              <a:rPr sz="1400" spc="-65" dirty="0">
                <a:latin typeface="Calibri"/>
                <a:cs typeface="Calibri"/>
              </a:rPr>
              <a:t>i</a:t>
            </a:r>
            <a:r>
              <a:rPr sz="1400" spc="-60" dirty="0">
                <a:latin typeface="Calibri"/>
                <a:cs typeface="Calibri"/>
              </a:rPr>
              <a:t>g</a:t>
            </a:r>
            <a:r>
              <a:rPr sz="1400" spc="15" dirty="0">
                <a:latin typeface="Calibri"/>
                <a:cs typeface="Calibri"/>
              </a:rPr>
              <a:t>n</a:t>
            </a:r>
            <a:r>
              <a:rPr sz="1400" spc="-60" dirty="0">
                <a:latin typeface="Calibri"/>
                <a:cs typeface="Calibri"/>
              </a:rPr>
              <a:t>i</a:t>
            </a:r>
            <a:r>
              <a:rPr sz="1400" spc="-55" dirty="0">
                <a:latin typeface="Calibri"/>
                <a:cs typeface="Calibri"/>
              </a:rPr>
              <a:t>f</a:t>
            </a:r>
            <a:r>
              <a:rPr sz="1400" spc="-65" dirty="0">
                <a:latin typeface="Calibri"/>
                <a:cs typeface="Calibri"/>
              </a:rPr>
              <a:t>i</a:t>
            </a:r>
            <a:r>
              <a:rPr sz="1400" spc="-40" dirty="0">
                <a:latin typeface="Calibri"/>
                <a:cs typeface="Calibri"/>
              </a:rPr>
              <a:t>c</a:t>
            </a:r>
            <a:r>
              <a:rPr sz="1400" spc="40" dirty="0">
                <a:latin typeface="Calibri"/>
                <a:cs typeface="Calibri"/>
              </a:rPr>
              <a:t>a</a:t>
            </a:r>
            <a:r>
              <a:rPr sz="1400" spc="86" dirty="0">
                <a:latin typeface="Calibri"/>
                <a:cs typeface="Calibri"/>
              </a:rPr>
              <a:t>t</a:t>
            </a:r>
            <a:r>
              <a:rPr sz="1400" spc="-65" dirty="0">
                <a:latin typeface="Calibri"/>
                <a:cs typeface="Calibri"/>
              </a:rPr>
              <a:t>i</a:t>
            </a:r>
            <a:r>
              <a:rPr sz="1400" spc="-80" dirty="0">
                <a:latin typeface="Calibri"/>
                <a:cs typeface="Calibri"/>
              </a:rPr>
              <a:t>v</a:t>
            </a:r>
            <a:r>
              <a:rPr sz="1400" spc="44" dirty="0">
                <a:latin typeface="Calibri"/>
                <a:cs typeface="Calibri"/>
              </a:rPr>
              <a:t>a</a:t>
            </a:r>
            <a:r>
              <a:rPr sz="1400" spc="15" dirty="0">
                <a:latin typeface="Calibri"/>
                <a:cs typeface="Calibri"/>
              </a:rPr>
              <a:t>m</a:t>
            </a:r>
            <a:r>
              <a:rPr sz="1400" spc="44" dirty="0">
                <a:latin typeface="Calibri"/>
                <a:cs typeface="Calibri"/>
              </a:rPr>
              <a:t>e</a:t>
            </a:r>
            <a:r>
              <a:rPr sz="1400" spc="30" dirty="0">
                <a:latin typeface="Calibri"/>
                <a:cs typeface="Calibri"/>
              </a:rPr>
              <a:t>n</a:t>
            </a:r>
            <a:r>
              <a:rPr sz="1400" spc="86" dirty="0">
                <a:latin typeface="Calibri"/>
                <a:cs typeface="Calibri"/>
              </a:rPr>
              <a:t>t</a:t>
            </a:r>
            <a:r>
              <a:rPr sz="1400" spc="65" dirty="0">
                <a:latin typeface="Calibri"/>
                <a:cs typeface="Calibri"/>
              </a:rPr>
              <a:t>e</a:t>
            </a:r>
            <a:r>
              <a:rPr sz="1400" spc="-25" dirty="0">
                <a:latin typeface="Calibri"/>
                <a:cs typeface="Calibri"/>
              </a:rPr>
              <a:t> al</a:t>
            </a:r>
            <a:r>
              <a:rPr sz="1400" spc="10" dirty="0">
                <a:latin typeface="Calibri"/>
                <a:cs typeface="Calibri"/>
              </a:rPr>
              <a:t> </a:t>
            </a:r>
            <a:r>
              <a:rPr sz="1400" spc="-44" dirty="0">
                <a:latin typeface="Calibri"/>
                <a:cs typeface="Calibri"/>
              </a:rPr>
              <a:t>d</a:t>
            </a:r>
            <a:r>
              <a:rPr sz="1400" spc="-21" dirty="0">
                <a:latin typeface="Calibri"/>
                <a:cs typeface="Calibri"/>
              </a:rPr>
              <a:t>i</a:t>
            </a:r>
            <a:r>
              <a:rPr sz="1400" spc="5" dirty="0">
                <a:latin typeface="Calibri"/>
                <a:cs typeface="Calibri"/>
              </a:rPr>
              <a:t> </a:t>
            </a:r>
            <a:r>
              <a:rPr sz="1400" spc="-10" dirty="0">
                <a:latin typeface="Calibri"/>
                <a:cs typeface="Calibri"/>
              </a:rPr>
              <a:t>sopra</a:t>
            </a:r>
            <a:r>
              <a:rPr sz="1400" spc="114" dirty="0">
                <a:latin typeface="Calibri"/>
                <a:cs typeface="Calibri"/>
              </a:rPr>
              <a:t> </a:t>
            </a:r>
            <a:r>
              <a:rPr sz="1400" spc="21" dirty="0">
                <a:latin typeface="Calibri"/>
                <a:cs typeface="Calibri"/>
              </a:rPr>
              <a:t>d</a:t>
            </a:r>
            <a:r>
              <a:rPr sz="1400" spc="65" dirty="0">
                <a:latin typeface="Calibri"/>
                <a:cs typeface="Calibri"/>
              </a:rPr>
              <a:t>e</a:t>
            </a:r>
            <a:r>
              <a:rPr sz="1400" spc="-65" dirty="0">
                <a:latin typeface="Calibri"/>
                <a:cs typeface="Calibri"/>
              </a:rPr>
              <a:t>ll</a:t>
            </a:r>
            <a:r>
              <a:rPr sz="1400" spc="40" dirty="0">
                <a:latin typeface="Calibri"/>
                <a:cs typeface="Calibri"/>
              </a:rPr>
              <a:t>a</a:t>
            </a:r>
            <a:r>
              <a:rPr sz="1400" spc="-30" dirty="0">
                <a:latin typeface="Calibri"/>
                <a:cs typeface="Calibri"/>
              </a:rPr>
              <a:t> </a:t>
            </a:r>
            <a:r>
              <a:rPr sz="1400" spc="15" dirty="0">
                <a:latin typeface="Calibri"/>
                <a:cs typeface="Calibri"/>
              </a:rPr>
              <a:t>m</a:t>
            </a:r>
            <a:r>
              <a:rPr sz="1400" spc="70" dirty="0">
                <a:latin typeface="Calibri"/>
                <a:cs typeface="Calibri"/>
              </a:rPr>
              <a:t>e</a:t>
            </a:r>
            <a:r>
              <a:rPr sz="1400" spc="15" dirty="0">
                <a:latin typeface="Calibri"/>
                <a:cs typeface="Calibri"/>
              </a:rPr>
              <a:t>d</a:t>
            </a:r>
            <a:r>
              <a:rPr sz="1400" spc="-44" dirty="0">
                <a:latin typeface="Calibri"/>
                <a:cs typeface="Calibri"/>
              </a:rPr>
              <a:t>i</a:t>
            </a:r>
            <a:r>
              <a:rPr sz="1400" spc="40" dirty="0">
                <a:latin typeface="Calibri"/>
                <a:cs typeface="Calibri"/>
              </a:rPr>
              <a:t>a</a:t>
            </a:r>
            <a:r>
              <a:rPr sz="1400" spc="-21" dirty="0">
                <a:latin typeface="Calibri"/>
                <a:cs typeface="Calibri"/>
              </a:rPr>
              <a:t> </a:t>
            </a:r>
            <a:r>
              <a:rPr sz="1400" spc="21" dirty="0">
                <a:latin typeface="Calibri"/>
                <a:cs typeface="Calibri"/>
              </a:rPr>
              <a:t>n</a:t>
            </a:r>
            <a:r>
              <a:rPr sz="1400" spc="44" dirty="0">
                <a:latin typeface="Calibri"/>
                <a:cs typeface="Calibri"/>
              </a:rPr>
              <a:t>a</a:t>
            </a:r>
            <a:r>
              <a:rPr sz="1400" spc="-75" dirty="0">
                <a:latin typeface="Calibri"/>
                <a:cs typeface="Calibri"/>
              </a:rPr>
              <a:t>z</a:t>
            </a:r>
            <a:r>
              <a:rPr sz="1400" spc="-65" dirty="0">
                <a:latin typeface="Calibri"/>
                <a:cs typeface="Calibri"/>
              </a:rPr>
              <a:t>i</a:t>
            </a:r>
            <a:r>
              <a:rPr sz="1400" spc="30" dirty="0">
                <a:latin typeface="Calibri"/>
                <a:cs typeface="Calibri"/>
              </a:rPr>
              <a:t>on</a:t>
            </a:r>
            <a:r>
              <a:rPr sz="1400" spc="40" dirty="0">
                <a:latin typeface="Calibri"/>
                <a:cs typeface="Calibri"/>
              </a:rPr>
              <a:t>a</a:t>
            </a:r>
            <a:r>
              <a:rPr sz="1400" spc="-60" dirty="0">
                <a:latin typeface="Calibri"/>
                <a:cs typeface="Calibri"/>
              </a:rPr>
              <a:t>l</a:t>
            </a:r>
            <a:r>
              <a:rPr sz="1400" spc="55" dirty="0">
                <a:latin typeface="Calibri"/>
                <a:cs typeface="Calibri"/>
              </a:rPr>
              <a:t>e.</a:t>
            </a:r>
            <a:endParaRPr sz="1400" dirty="0">
              <a:latin typeface="Calibri"/>
              <a:cs typeface="Calibri"/>
            </a:endParaRPr>
          </a:p>
          <a:p>
            <a:pPr marL="12699" marR="219055">
              <a:lnSpc>
                <a:spcPct val="101800"/>
              </a:lnSpc>
            </a:pPr>
            <a:r>
              <a:rPr sz="1400" spc="-35" dirty="0">
                <a:latin typeface="Calibri"/>
                <a:cs typeface="Calibri"/>
              </a:rPr>
              <a:t>Nell</a:t>
            </a:r>
            <a:r>
              <a:rPr sz="1400" spc="-50" dirty="0">
                <a:latin typeface="Calibri"/>
                <a:cs typeface="Calibri"/>
              </a:rPr>
              <a:t>a</a:t>
            </a:r>
            <a:r>
              <a:rPr sz="1400" dirty="0">
                <a:latin typeface="Calibri"/>
                <a:cs typeface="Calibri"/>
              </a:rPr>
              <a:t> </a:t>
            </a:r>
            <a:r>
              <a:rPr sz="1400" spc="-120" dirty="0">
                <a:latin typeface="Calibri"/>
                <a:cs typeface="Calibri"/>
              </a:rPr>
              <a:t> </a:t>
            </a:r>
            <a:r>
              <a:rPr sz="1400" spc="-15" dirty="0">
                <a:latin typeface="Calibri"/>
                <a:cs typeface="Calibri"/>
              </a:rPr>
              <a:t>pro</a:t>
            </a:r>
            <a:r>
              <a:rPr sz="1400" spc="-5" dirty="0">
                <a:latin typeface="Calibri"/>
                <a:cs typeface="Calibri"/>
              </a:rPr>
              <a:t>v</a:t>
            </a:r>
            <a:r>
              <a:rPr sz="1400" spc="-10" dirty="0">
                <a:latin typeface="Calibri"/>
                <a:cs typeface="Calibri"/>
              </a:rPr>
              <a:t>a</a:t>
            </a:r>
            <a:r>
              <a:rPr sz="1400" dirty="0">
                <a:latin typeface="Calibri"/>
                <a:cs typeface="Calibri"/>
              </a:rPr>
              <a:t> </a:t>
            </a:r>
            <a:r>
              <a:rPr sz="1400" spc="-75" dirty="0">
                <a:latin typeface="Calibri"/>
                <a:cs typeface="Calibri"/>
              </a:rPr>
              <a:t> </a:t>
            </a:r>
            <a:r>
              <a:rPr sz="1400" spc="-50" dirty="0">
                <a:latin typeface="Calibri"/>
                <a:cs typeface="Calibri"/>
              </a:rPr>
              <a:t>d</a:t>
            </a:r>
            <a:r>
              <a:rPr sz="1400" spc="-21" dirty="0">
                <a:latin typeface="Calibri"/>
                <a:cs typeface="Calibri"/>
              </a:rPr>
              <a:t>i</a:t>
            </a:r>
            <a:r>
              <a:rPr sz="1400" dirty="0">
                <a:latin typeface="Calibri"/>
                <a:cs typeface="Calibri"/>
              </a:rPr>
              <a:t> </a:t>
            </a:r>
            <a:r>
              <a:rPr sz="1400" spc="-135" dirty="0">
                <a:latin typeface="Calibri"/>
                <a:cs typeface="Calibri"/>
              </a:rPr>
              <a:t> </a:t>
            </a:r>
            <a:r>
              <a:rPr sz="1400" spc="-65" dirty="0">
                <a:latin typeface="Calibri"/>
                <a:cs typeface="Calibri"/>
              </a:rPr>
              <a:t>M</a:t>
            </a:r>
            <a:r>
              <a:rPr sz="1400" spc="44" dirty="0">
                <a:latin typeface="Calibri"/>
                <a:cs typeface="Calibri"/>
              </a:rPr>
              <a:t>a</a:t>
            </a:r>
            <a:r>
              <a:rPr sz="1400" spc="100" dirty="0">
                <a:latin typeface="Calibri"/>
                <a:cs typeface="Calibri"/>
              </a:rPr>
              <a:t>t</a:t>
            </a:r>
            <a:r>
              <a:rPr sz="1400" spc="55" dirty="0">
                <a:latin typeface="Calibri"/>
                <a:cs typeface="Calibri"/>
              </a:rPr>
              <a:t>e</a:t>
            </a:r>
            <a:r>
              <a:rPr sz="1400" spc="15" dirty="0">
                <a:latin typeface="Calibri"/>
                <a:cs typeface="Calibri"/>
              </a:rPr>
              <a:t>m</a:t>
            </a:r>
            <a:r>
              <a:rPr sz="1400" spc="40" dirty="0">
                <a:latin typeface="Calibri"/>
                <a:cs typeface="Calibri"/>
              </a:rPr>
              <a:t>a</a:t>
            </a:r>
            <a:r>
              <a:rPr sz="1400" spc="80" dirty="0">
                <a:latin typeface="Calibri"/>
                <a:cs typeface="Calibri"/>
              </a:rPr>
              <a:t>t</a:t>
            </a:r>
            <a:r>
              <a:rPr sz="1400" spc="-60" dirty="0">
                <a:latin typeface="Calibri"/>
                <a:cs typeface="Calibri"/>
              </a:rPr>
              <a:t>i</a:t>
            </a:r>
            <a:r>
              <a:rPr sz="1400" spc="-55" dirty="0">
                <a:latin typeface="Calibri"/>
                <a:cs typeface="Calibri"/>
              </a:rPr>
              <a:t>c</a:t>
            </a:r>
            <a:r>
              <a:rPr sz="1400" spc="40" dirty="0">
                <a:latin typeface="Calibri"/>
                <a:cs typeface="Calibri"/>
              </a:rPr>
              <a:t>a</a:t>
            </a:r>
            <a:r>
              <a:rPr sz="1400" dirty="0">
                <a:latin typeface="Calibri"/>
                <a:cs typeface="Calibri"/>
              </a:rPr>
              <a:t> </a:t>
            </a:r>
            <a:r>
              <a:rPr sz="1400" spc="-145" dirty="0">
                <a:latin typeface="Calibri"/>
                <a:cs typeface="Calibri"/>
              </a:rPr>
              <a:t> </a:t>
            </a:r>
            <a:r>
              <a:rPr sz="1400" spc="-65" dirty="0">
                <a:latin typeface="Calibri"/>
                <a:cs typeface="Calibri"/>
              </a:rPr>
              <a:t>i</a:t>
            </a:r>
            <a:r>
              <a:rPr sz="1400" dirty="0">
                <a:latin typeface="Calibri"/>
                <a:cs typeface="Calibri"/>
              </a:rPr>
              <a:t> </a:t>
            </a:r>
            <a:r>
              <a:rPr sz="1400" spc="-135" dirty="0">
                <a:latin typeface="Calibri"/>
                <a:cs typeface="Calibri"/>
              </a:rPr>
              <a:t> </a:t>
            </a:r>
            <a:r>
              <a:rPr sz="1400" spc="21" dirty="0">
                <a:latin typeface="Calibri"/>
                <a:cs typeface="Calibri"/>
              </a:rPr>
              <a:t>n</a:t>
            </a:r>
            <a:r>
              <a:rPr sz="1400" spc="25" dirty="0">
                <a:latin typeface="Calibri"/>
                <a:cs typeface="Calibri"/>
              </a:rPr>
              <a:t>o</a:t>
            </a:r>
            <a:r>
              <a:rPr sz="1400" dirty="0">
                <a:latin typeface="Calibri"/>
                <a:cs typeface="Calibri"/>
              </a:rPr>
              <a:t>s</a:t>
            </a:r>
            <a:r>
              <a:rPr sz="1400" spc="80" dirty="0">
                <a:latin typeface="Calibri"/>
                <a:cs typeface="Calibri"/>
              </a:rPr>
              <a:t>t</a:t>
            </a:r>
            <a:r>
              <a:rPr sz="1400" spc="5" dirty="0">
                <a:latin typeface="Calibri"/>
                <a:cs typeface="Calibri"/>
              </a:rPr>
              <a:t>r</a:t>
            </a:r>
            <a:r>
              <a:rPr sz="1400" spc="-65" dirty="0">
                <a:latin typeface="Calibri"/>
                <a:cs typeface="Calibri"/>
              </a:rPr>
              <a:t>i</a:t>
            </a:r>
            <a:r>
              <a:rPr sz="1400" dirty="0">
                <a:latin typeface="Calibri"/>
                <a:cs typeface="Calibri"/>
              </a:rPr>
              <a:t> </a:t>
            </a:r>
            <a:r>
              <a:rPr sz="1400" spc="-145" dirty="0">
                <a:latin typeface="Calibri"/>
                <a:cs typeface="Calibri"/>
              </a:rPr>
              <a:t> </a:t>
            </a:r>
            <a:r>
              <a:rPr sz="1400" spc="-5" dirty="0">
                <a:latin typeface="Calibri"/>
                <a:cs typeface="Calibri"/>
              </a:rPr>
              <a:t>s</a:t>
            </a:r>
            <a:r>
              <a:rPr sz="1400" spc="86" dirty="0">
                <a:latin typeface="Calibri"/>
                <a:cs typeface="Calibri"/>
              </a:rPr>
              <a:t>t</a:t>
            </a:r>
            <a:r>
              <a:rPr sz="1400" spc="21" dirty="0">
                <a:latin typeface="Calibri"/>
                <a:cs typeface="Calibri"/>
              </a:rPr>
              <a:t>u</a:t>
            </a:r>
            <a:r>
              <a:rPr sz="1400" spc="25" dirty="0">
                <a:latin typeface="Calibri"/>
                <a:cs typeface="Calibri"/>
              </a:rPr>
              <a:t>d</a:t>
            </a:r>
            <a:r>
              <a:rPr sz="1400" spc="70" dirty="0">
                <a:latin typeface="Calibri"/>
                <a:cs typeface="Calibri"/>
              </a:rPr>
              <a:t>e</a:t>
            </a:r>
            <a:r>
              <a:rPr sz="1400" spc="21" dirty="0">
                <a:latin typeface="Calibri"/>
                <a:cs typeface="Calibri"/>
              </a:rPr>
              <a:t>n</a:t>
            </a:r>
            <a:r>
              <a:rPr sz="1400" spc="95" dirty="0">
                <a:latin typeface="Calibri"/>
                <a:cs typeface="Calibri"/>
              </a:rPr>
              <a:t>t</a:t>
            </a:r>
            <a:r>
              <a:rPr sz="1400" spc="-60" dirty="0">
                <a:latin typeface="Calibri"/>
                <a:cs typeface="Calibri"/>
              </a:rPr>
              <a:t>i</a:t>
            </a:r>
            <a:r>
              <a:rPr sz="1400" spc="-15" dirty="0">
                <a:latin typeface="Calibri"/>
                <a:cs typeface="Calibri"/>
              </a:rPr>
              <a:t>,</a:t>
            </a:r>
            <a:r>
              <a:rPr sz="1400" dirty="0">
                <a:latin typeface="Calibri"/>
                <a:cs typeface="Calibri"/>
              </a:rPr>
              <a:t> </a:t>
            </a:r>
            <a:r>
              <a:rPr sz="1400" spc="-149" dirty="0">
                <a:latin typeface="Calibri"/>
                <a:cs typeface="Calibri"/>
              </a:rPr>
              <a:t> </a:t>
            </a:r>
            <a:r>
              <a:rPr sz="1400" spc="-30" dirty="0">
                <a:latin typeface="Calibri"/>
                <a:cs typeface="Calibri"/>
              </a:rPr>
              <a:t>c</a:t>
            </a:r>
            <a:r>
              <a:rPr sz="1400" spc="-10" dirty="0">
                <a:latin typeface="Calibri"/>
                <a:cs typeface="Calibri"/>
              </a:rPr>
              <a:t>on</a:t>
            </a:r>
            <a:r>
              <a:rPr sz="1400" dirty="0">
                <a:latin typeface="Calibri"/>
                <a:cs typeface="Calibri"/>
              </a:rPr>
              <a:t> </a:t>
            </a:r>
            <a:r>
              <a:rPr sz="1400" spc="-110" dirty="0">
                <a:latin typeface="Calibri"/>
                <a:cs typeface="Calibri"/>
              </a:rPr>
              <a:t> </a:t>
            </a:r>
            <a:r>
              <a:rPr sz="1400" spc="-60" dirty="0">
                <a:latin typeface="Calibri"/>
                <a:cs typeface="Calibri"/>
              </a:rPr>
              <a:t>i</a:t>
            </a:r>
            <a:r>
              <a:rPr sz="1400" spc="-65" dirty="0">
                <a:latin typeface="Calibri"/>
                <a:cs typeface="Calibri"/>
              </a:rPr>
              <a:t>l</a:t>
            </a:r>
            <a:r>
              <a:rPr sz="1400" dirty="0">
                <a:latin typeface="Calibri"/>
                <a:cs typeface="Calibri"/>
              </a:rPr>
              <a:t> </a:t>
            </a:r>
            <a:r>
              <a:rPr sz="1400" spc="-120" dirty="0">
                <a:latin typeface="Calibri"/>
                <a:cs typeface="Calibri"/>
              </a:rPr>
              <a:t> </a:t>
            </a:r>
            <a:r>
              <a:rPr sz="1400" spc="135" dirty="0">
                <a:latin typeface="Calibri"/>
                <a:cs typeface="Calibri"/>
              </a:rPr>
              <a:t>6</a:t>
            </a:r>
            <a:r>
              <a:rPr lang="it-IT" sz="1400" spc="135" dirty="0">
                <a:latin typeface="Calibri"/>
                <a:cs typeface="Calibri"/>
              </a:rPr>
              <a:t>4</a:t>
            </a:r>
            <a:r>
              <a:rPr sz="1400" spc="135" dirty="0">
                <a:latin typeface="Calibri"/>
                <a:cs typeface="Calibri"/>
              </a:rPr>
              <a:t>,</a:t>
            </a:r>
            <a:r>
              <a:rPr lang="it-IT" sz="1400" spc="-70" dirty="0">
                <a:latin typeface="Calibri"/>
                <a:cs typeface="Calibri"/>
              </a:rPr>
              <a:t>2</a:t>
            </a:r>
            <a:r>
              <a:rPr sz="1400" spc="-10" dirty="0">
                <a:latin typeface="Calibri"/>
                <a:cs typeface="Calibri"/>
              </a:rPr>
              <a:t>%</a:t>
            </a:r>
            <a:r>
              <a:rPr sz="1400" spc="25" dirty="0">
                <a:latin typeface="Calibri"/>
                <a:cs typeface="Calibri"/>
              </a:rPr>
              <a:t> </a:t>
            </a:r>
            <a:r>
              <a:rPr sz="1400" spc="-44" dirty="0">
                <a:latin typeface="Calibri"/>
                <a:cs typeface="Calibri"/>
              </a:rPr>
              <a:t>d</a:t>
            </a:r>
            <a:r>
              <a:rPr sz="1400" spc="-21" dirty="0">
                <a:latin typeface="Calibri"/>
                <a:cs typeface="Calibri"/>
              </a:rPr>
              <a:t>i</a:t>
            </a:r>
            <a:r>
              <a:rPr sz="1400" dirty="0">
                <a:latin typeface="Calibri"/>
                <a:cs typeface="Calibri"/>
              </a:rPr>
              <a:t> </a:t>
            </a:r>
            <a:r>
              <a:rPr sz="1400" spc="-145" dirty="0">
                <a:latin typeface="Calibri"/>
                <a:cs typeface="Calibri"/>
              </a:rPr>
              <a:t> </a:t>
            </a:r>
            <a:r>
              <a:rPr sz="1400" spc="25" dirty="0">
                <a:latin typeface="Calibri"/>
                <a:cs typeface="Calibri"/>
              </a:rPr>
              <a:t>r</a:t>
            </a:r>
            <a:r>
              <a:rPr sz="1400" spc="-65" dirty="0">
                <a:latin typeface="Calibri"/>
                <a:cs typeface="Calibri"/>
              </a:rPr>
              <a:t>i</a:t>
            </a:r>
            <a:r>
              <a:rPr sz="1400" spc="-5" dirty="0">
                <a:latin typeface="Calibri"/>
                <a:cs typeface="Calibri"/>
              </a:rPr>
              <a:t>s</a:t>
            </a:r>
            <a:r>
              <a:rPr sz="1400" spc="15" dirty="0">
                <a:latin typeface="Calibri"/>
                <a:cs typeface="Calibri"/>
              </a:rPr>
              <a:t>p</a:t>
            </a:r>
            <a:r>
              <a:rPr sz="1400" spc="25" dirty="0">
                <a:latin typeface="Calibri"/>
                <a:cs typeface="Calibri"/>
              </a:rPr>
              <a:t>o</a:t>
            </a:r>
            <a:r>
              <a:rPr sz="1400" dirty="0">
                <a:latin typeface="Calibri"/>
                <a:cs typeface="Calibri"/>
              </a:rPr>
              <a:t>s</a:t>
            </a:r>
            <a:r>
              <a:rPr sz="1400" spc="86" dirty="0">
                <a:latin typeface="Calibri"/>
                <a:cs typeface="Calibri"/>
              </a:rPr>
              <a:t>t</a:t>
            </a:r>
            <a:r>
              <a:rPr sz="1400" spc="65" dirty="0">
                <a:latin typeface="Calibri"/>
                <a:cs typeface="Calibri"/>
              </a:rPr>
              <a:t>e</a:t>
            </a:r>
            <a:r>
              <a:rPr sz="1400" dirty="0">
                <a:latin typeface="Calibri"/>
                <a:cs typeface="Calibri"/>
              </a:rPr>
              <a:t> </a:t>
            </a:r>
            <a:r>
              <a:rPr sz="1400" spc="-149" dirty="0">
                <a:latin typeface="Calibri"/>
                <a:cs typeface="Calibri"/>
              </a:rPr>
              <a:t> </a:t>
            </a:r>
            <a:r>
              <a:rPr sz="1400" spc="-10" dirty="0">
                <a:latin typeface="Calibri"/>
                <a:cs typeface="Calibri"/>
              </a:rPr>
              <a:t>esatt</a:t>
            </a:r>
            <a:r>
              <a:rPr sz="1400" spc="-25" dirty="0">
                <a:latin typeface="Calibri"/>
                <a:cs typeface="Calibri"/>
              </a:rPr>
              <a:t>e</a:t>
            </a:r>
            <a:r>
              <a:rPr sz="1400" spc="-5" dirty="0">
                <a:latin typeface="Calibri"/>
                <a:cs typeface="Calibri"/>
              </a:rPr>
              <a:t>,</a:t>
            </a:r>
            <a:r>
              <a:rPr sz="1400" dirty="0">
                <a:latin typeface="Calibri"/>
                <a:cs typeface="Calibri"/>
              </a:rPr>
              <a:t>  </a:t>
            </a:r>
            <a:r>
              <a:rPr sz="1400" spc="-145" dirty="0">
                <a:latin typeface="Calibri"/>
                <a:cs typeface="Calibri"/>
              </a:rPr>
              <a:t> </a:t>
            </a:r>
            <a:r>
              <a:rPr sz="1400" spc="-55" dirty="0">
                <a:latin typeface="Calibri"/>
                <a:cs typeface="Calibri"/>
              </a:rPr>
              <a:t>s</a:t>
            </a:r>
            <a:r>
              <a:rPr sz="1400" spc="-30" dirty="0">
                <a:latin typeface="Calibri"/>
                <a:cs typeface="Calibri"/>
              </a:rPr>
              <a:t>i</a:t>
            </a:r>
            <a:r>
              <a:rPr sz="1400" dirty="0">
                <a:latin typeface="Calibri"/>
                <a:cs typeface="Calibri"/>
              </a:rPr>
              <a:t> </a:t>
            </a:r>
            <a:r>
              <a:rPr sz="1400" spc="-130" dirty="0">
                <a:latin typeface="Calibri"/>
                <a:cs typeface="Calibri"/>
              </a:rPr>
              <a:t> </a:t>
            </a:r>
            <a:r>
              <a:rPr sz="1400" spc="-44" dirty="0">
                <a:latin typeface="Calibri"/>
                <a:cs typeface="Calibri"/>
              </a:rPr>
              <a:t>c</a:t>
            </a:r>
            <a:r>
              <a:rPr sz="1400" spc="25" dirty="0">
                <a:latin typeface="Calibri"/>
                <a:cs typeface="Calibri"/>
              </a:rPr>
              <a:t>o</a:t>
            </a:r>
            <a:r>
              <a:rPr sz="1400" spc="-86" dirty="0">
                <a:latin typeface="Calibri"/>
                <a:cs typeface="Calibri"/>
              </a:rPr>
              <a:t>l</a:t>
            </a:r>
            <a:r>
              <a:rPr sz="1400" spc="-65" dirty="0">
                <a:latin typeface="Calibri"/>
                <a:cs typeface="Calibri"/>
              </a:rPr>
              <a:t>l</a:t>
            </a:r>
            <a:r>
              <a:rPr sz="1400" spc="30" dirty="0">
                <a:latin typeface="Calibri"/>
                <a:cs typeface="Calibri"/>
              </a:rPr>
              <a:t>o</a:t>
            </a:r>
            <a:r>
              <a:rPr sz="1400" spc="-40" dirty="0">
                <a:latin typeface="Calibri"/>
                <a:cs typeface="Calibri"/>
              </a:rPr>
              <a:t>c</a:t>
            </a:r>
            <a:r>
              <a:rPr sz="1400" spc="40" dirty="0">
                <a:latin typeface="Calibri"/>
                <a:cs typeface="Calibri"/>
              </a:rPr>
              <a:t>a</a:t>
            </a:r>
            <a:r>
              <a:rPr sz="1400" spc="21" dirty="0">
                <a:latin typeface="Calibri"/>
                <a:cs typeface="Calibri"/>
              </a:rPr>
              <a:t>n</a:t>
            </a:r>
            <a:r>
              <a:rPr sz="1400" spc="25" dirty="0">
                <a:latin typeface="Calibri"/>
                <a:cs typeface="Calibri"/>
              </a:rPr>
              <a:t>o</a:t>
            </a:r>
            <a:r>
              <a:rPr sz="1400" dirty="0">
                <a:latin typeface="Calibri"/>
                <a:cs typeface="Calibri"/>
              </a:rPr>
              <a:t> </a:t>
            </a:r>
            <a:r>
              <a:rPr sz="1400" spc="-140" dirty="0">
                <a:latin typeface="Calibri"/>
                <a:cs typeface="Calibri"/>
              </a:rPr>
              <a:t> </a:t>
            </a:r>
            <a:r>
              <a:rPr sz="1400" dirty="0">
                <a:latin typeface="Calibri"/>
                <a:cs typeface="Calibri"/>
              </a:rPr>
              <a:t>s</a:t>
            </a:r>
            <a:r>
              <a:rPr sz="1400" spc="-65" dirty="0">
                <a:latin typeface="Calibri"/>
                <a:cs typeface="Calibri"/>
              </a:rPr>
              <a:t>i</a:t>
            </a:r>
            <a:r>
              <a:rPr sz="1400" spc="-50" dirty="0">
                <a:latin typeface="Calibri"/>
                <a:cs typeface="Calibri"/>
              </a:rPr>
              <a:t>g</a:t>
            </a:r>
            <a:r>
              <a:rPr sz="1400" spc="15" dirty="0">
                <a:latin typeface="Calibri"/>
                <a:cs typeface="Calibri"/>
              </a:rPr>
              <a:t>n</a:t>
            </a:r>
            <a:r>
              <a:rPr sz="1400" spc="-65" dirty="0">
                <a:latin typeface="Calibri"/>
                <a:cs typeface="Calibri"/>
              </a:rPr>
              <a:t>i</a:t>
            </a:r>
            <a:r>
              <a:rPr sz="1400" spc="-50" dirty="0">
                <a:latin typeface="Calibri"/>
                <a:cs typeface="Calibri"/>
              </a:rPr>
              <a:t>f</a:t>
            </a:r>
            <a:r>
              <a:rPr sz="1400" spc="-60" dirty="0">
                <a:latin typeface="Calibri"/>
                <a:cs typeface="Calibri"/>
              </a:rPr>
              <a:t>i</a:t>
            </a:r>
            <a:r>
              <a:rPr sz="1400" spc="-44" dirty="0">
                <a:latin typeface="Calibri"/>
                <a:cs typeface="Calibri"/>
              </a:rPr>
              <a:t>c</a:t>
            </a:r>
            <a:r>
              <a:rPr sz="1400" spc="44" dirty="0">
                <a:latin typeface="Calibri"/>
                <a:cs typeface="Calibri"/>
              </a:rPr>
              <a:t>a</a:t>
            </a:r>
            <a:r>
              <a:rPr sz="1400" spc="80" dirty="0">
                <a:latin typeface="Calibri"/>
                <a:cs typeface="Calibri"/>
              </a:rPr>
              <a:t>t</a:t>
            </a:r>
            <a:r>
              <a:rPr sz="1400" spc="-75" dirty="0">
                <a:latin typeface="Calibri"/>
                <a:cs typeface="Calibri"/>
              </a:rPr>
              <a:t>iv</a:t>
            </a:r>
            <a:r>
              <a:rPr sz="1400" spc="44" dirty="0">
                <a:latin typeface="Calibri"/>
                <a:cs typeface="Calibri"/>
              </a:rPr>
              <a:t>a</a:t>
            </a:r>
            <a:r>
              <a:rPr sz="1400" spc="5" dirty="0">
                <a:latin typeface="Calibri"/>
                <a:cs typeface="Calibri"/>
              </a:rPr>
              <a:t>m</a:t>
            </a:r>
            <a:r>
              <a:rPr sz="1400" spc="55" dirty="0">
                <a:latin typeface="Calibri"/>
                <a:cs typeface="Calibri"/>
              </a:rPr>
              <a:t>e</a:t>
            </a:r>
            <a:r>
              <a:rPr sz="1400" spc="21" dirty="0">
                <a:latin typeface="Calibri"/>
                <a:cs typeface="Calibri"/>
              </a:rPr>
              <a:t>n</a:t>
            </a:r>
            <a:r>
              <a:rPr sz="1400" spc="100" dirty="0">
                <a:latin typeface="Calibri"/>
                <a:cs typeface="Calibri"/>
              </a:rPr>
              <a:t>t</a:t>
            </a:r>
            <a:r>
              <a:rPr sz="1400" spc="65" dirty="0">
                <a:latin typeface="Calibri"/>
                <a:cs typeface="Calibri"/>
              </a:rPr>
              <a:t>e</a:t>
            </a:r>
            <a:r>
              <a:rPr sz="1400" dirty="0">
                <a:latin typeface="Calibri"/>
                <a:cs typeface="Calibri"/>
              </a:rPr>
              <a:t> </a:t>
            </a:r>
            <a:r>
              <a:rPr sz="1400" spc="-155" dirty="0">
                <a:latin typeface="Calibri"/>
                <a:cs typeface="Calibri"/>
              </a:rPr>
              <a:t> </a:t>
            </a:r>
            <a:r>
              <a:rPr sz="1400" spc="-21" dirty="0">
                <a:latin typeface="Calibri"/>
                <a:cs typeface="Calibri"/>
              </a:rPr>
              <a:t>al</a:t>
            </a:r>
            <a:r>
              <a:rPr sz="1400" dirty="0">
                <a:latin typeface="Calibri"/>
                <a:cs typeface="Calibri"/>
              </a:rPr>
              <a:t> </a:t>
            </a:r>
            <a:r>
              <a:rPr sz="1400" spc="-135" dirty="0">
                <a:latin typeface="Calibri"/>
                <a:cs typeface="Calibri"/>
              </a:rPr>
              <a:t> </a:t>
            </a:r>
            <a:r>
              <a:rPr sz="1400" spc="15" dirty="0">
                <a:latin typeface="Calibri"/>
                <a:cs typeface="Calibri"/>
              </a:rPr>
              <a:t>d</a:t>
            </a:r>
            <a:r>
              <a:rPr sz="1400" spc="-65" dirty="0">
                <a:latin typeface="Calibri"/>
                <a:cs typeface="Calibri"/>
              </a:rPr>
              <a:t>i</a:t>
            </a:r>
            <a:r>
              <a:rPr sz="1400" spc="-60" dirty="0">
                <a:latin typeface="Calibri"/>
                <a:cs typeface="Calibri"/>
              </a:rPr>
              <a:t> </a:t>
            </a:r>
            <a:r>
              <a:rPr sz="1400" spc="-10" dirty="0">
                <a:latin typeface="Calibri"/>
                <a:cs typeface="Calibri"/>
              </a:rPr>
              <a:t>sopra</a:t>
            </a:r>
            <a:r>
              <a:rPr sz="1400" spc="-5" dirty="0">
                <a:latin typeface="Calibri"/>
                <a:cs typeface="Calibri"/>
              </a:rPr>
              <a:t> </a:t>
            </a:r>
            <a:r>
              <a:rPr sz="1400" spc="21" dirty="0">
                <a:latin typeface="Calibri"/>
                <a:cs typeface="Calibri"/>
              </a:rPr>
              <a:t>d</a:t>
            </a:r>
            <a:r>
              <a:rPr sz="1400" spc="50" dirty="0">
                <a:latin typeface="Calibri"/>
                <a:cs typeface="Calibri"/>
              </a:rPr>
              <a:t>e</a:t>
            </a:r>
            <a:r>
              <a:rPr sz="1400" spc="-65" dirty="0">
                <a:latin typeface="Calibri"/>
                <a:cs typeface="Calibri"/>
              </a:rPr>
              <a:t>l</a:t>
            </a:r>
            <a:r>
              <a:rPr sz="1400" spc="-44" dirty="0">
                <a:latin typeface="Calibri"/>
                <a:cs typeface="Calibri"/>
              </a:rPr>
              <a:t>l</a:t>
            </a:r>
            <a:r>
              <a:rPr sz="1400" spc="65" dirty="0">
                <a:latin typeface="Calibri"/>
                <a:cs typeface="Calibri"/>
              </a:rPr>
              <a:t>e</a:t>
            </a:r>
            <a:r>
              <a:rPr sz="1400" spc="90" dirty="0">
                <a:latin typeface="Calibri"/>
                <a:cs typeface="Calibri"/>
              </a:rPr>
              <a:t> </a:t>
            </a:r>
            <a:r>
              <a:rPr sz="1400" dirty="0">
                <a:latin typeface="Calibri"/>
                <a:cs typeface="Calibri"/>
              </a:rPr>
              <a:t>t</a:t>
            </a:r>
            <a:r>
              <a:rPr sz="1400" spc="-10" dirty="0">
                <a:latin typeface="Calibri"/>
                <a:cs typeface="Calibri"/>
              </a:rPr>
              <a:t>re</a:t>
            </a:r>
            <a:r>
              <a:rPr sz="1400" dirty="0">
                <a:latin typeface="Calibri"/>
                <a:cs typeface="Calibri"/>
              </a:rPr>
              <a:t> </a:t>
            </a:r>
            <a:r>
              <a:rPr sz="1400" spc="-40" dirty="0">
                <a:latin typeface="Calibri"/>
                <a:cs typeface="Calibri"/>
              </a:rPr>
              <a:t> </a:t>
            </a:r>
            <a:r>
              <a:rPr sz="1400" spc="5" dirty="0">
                <a:latin typeface="Calibri"/>
                <a:cs typeface="Calibri"/>
              </a:rPr>
              <a:t>m</a:t>
            </a:r>
            <a:r>
              <a:rPr sz="1400" spc="70" dirty="0">
                <a:latin typeface="Calibri"/>
                <a:cs typeface="Calibri"/>
              </a:rPr>
              <a:t>e</a:t>
            </a:r>
            <a:r>
              <a:rPr sz="1400" spc="15" dirty="0">
                <a:latin typeface="Calibri"/>
                <a:cs typeface="Calibri"/>
              </a:rPr>
              <a:t>d</a:t>
            </a:r>
            <a:r>
              <a:rPr sz="1400" spc="-60" dirty="0">
                <a:latin typeface="Calibri"/>
                <a:cs typeface="Calibri"/>
              </a:rPr>
              <a:t>i</a:t>
            </a:r>
            <a:r>
              <a:rPr sz="1400" spc="65" dirty="0">
                <a:latin typeface="Calibri"/>
                <a:cs typeface="Calibri"/>
              </a:rPr>
              <a:t>e</a:t>
            </a:r>
            <a:r>
              <a:rPr sz="1400" spc="110" dirty="0">
                <a:latin typeface="Calibri"/>
                <a:cs typeface="Calibri"/>
              </a:rPr>
              <a:t> </a:t>
            </a:r>
            <a:r>
              <a:rPr sz="1400" spc="-50" dirty="0">
                <a:latin typeface="Calibri"/>
                <a:cs typeface="Calibri"/>
              </a:rPr>
              <a:t>d</a:t>
            </a:r>
            <a:r>
              <a:rPr sz="1400" spc="-21" dirty="0">
                <a:latin typeface="Calibri"/>
                <a:cs typeface="Calibri"/>
              </a:rPr>
              <a:t>i</a:t>
            </a:r>
            <a:r>
              <a:rPr sz="1400" spc="114" dirty="0">
                <a:latin typeface="Calibri"/>
                <a:cs typeface="Calibri"/>
              </a:rPr>
              <a:t> </a:t>
            </a:r>
            <a:r>
              <a:rPr sz="1400" spc="10" dirty="0">
                <a:latin typeface="Calibri"/>
                <a:cs typeface="Calibri"/>
              </a:rPr>
              <a:t>r</a:t>
            </a:r>
            <a:r>
              <a:rPr sz="1400" spc="-44" dirty="0">
                <a:latin typeface="Calibri"/>
                <a:cs typeface="Calibri"/>
              </a:rPr>
              <a:t>i</a:t>
            </a:r>
            <a:r>
              <a:rPr sz="1400" spc="-50" dirty="0">
                <a:latin typeface="Calibri"/>
                <a:cs typeface="Calibri"/>
              </a:rPr>
              <a:t>f</a:t>
            </a:r>
            <a:r>
              <a:rPr sz="1400" spc="50" dirty="0">
                <a:latin typeface="Calibri"/>
                <a:cs typeface="Calibri"/>
              </a:rPr>
              <a:t>e</a:t>
            </a:r>
            <a:r>
              <a:rPr sz="1400" spc="5" dirty="0">
                <a:latin typeface="Calibri"/>
                <a:cs typeface="Calibri"/>
              </a:rPr>
              <a:t>r</a:t>
            </a:r>
            <a:r>
              <a:rPr sz="1400" spc="-60" dirty="0">
                <a:latin typeface="Calibri"/>
                <a:cs typeface="Calibri"/>
              </a:rPr>
              <a:t>i</a:t>
            </a:r>
            <a:r>
              <a:rPr sz="1400" spc="15" dirty="0">
                <a:latin typeface="Calibri"/>
                <a:cs typeface="Calibri"/>
              </a:rPr>
              <a:t>m</a:t>
            </a:r>
            <a:r>
              <a:rPr sz="1400" spc="70" dirty="0">
                <a:latin typeface="Calibri"/>
                <a:cs typeface="Calibri"/>
              </a:rPr>
              <a:t>e</a:t>
            </a:r>
            <a:r>
              <a:rPr sz="1400" spc="21" dirty="0">
                <a:latin typeface="Calibri"/>
                <a:cs typeface="Calibri"/>
              </a:rPr>
              <a:t>n</a:t>
            </a:r>
            <a:r>
              <a:rPr sz="1400" spc="86" dirty="0">
                <a:latin typeface="Calibri"/>
                <a:cs typeface="Calibri"/>
              </a:rPr>
              <a:t>t</a:t>
            </a:r>
            <a:r>
              <a:rPr sz="1400" spc="25" dirty="0">
                <a:latin typeface="Calibri"/>
                <a:cs typeface="Calibri"/>
              </a:rPr>
              <a:t>o</a:t>
            </a:r>
            <a:r>
              <a:rPr sz="1400" spc="-15" dirty="0">
                <a:latin typeface="Calibri"/>
                <a:cs typeface="Calibri"/>
              </a:rPr>
              <a:t>,</a:t>
            </a:r>
            <a:r>
              <a:rPr sz="1400" dirty="0">
                <a:latin typeface="Calibri"/>
                <a:cs typeface="Calibri"/>
              </a:rPr>
              <a:t> </a:t>
            </a:r>
            <a:r>
              <a:rPr sz="1400" spc="-10" dirty="0">
                <a:latin typeface="Calibri"/>
                <a:cs typeface="Calibri"/>
              </a:rPr>
              <a:t>come</a:t>
            </a:r>
            <a:r>
              <a:rPr sz="1400" spc="100" dirty="0">
                <a:latin typeface="Calibri"/>
                <a:cs typeface="Calibri"/>
              </a:rPr>
              <a:t> </a:t>
            </a:r>
            <a:r>
              <a:rPr sz="1400" spc="-55" dirty="0">
                <a:latin typeface="Calibri"/>
                <a:cs typeface="Calibri"/>
              </a:rPr>
              <a:t>s</a:t>
            </a:r>
            <a:r>
              <a:rPr sz="1400" spc="-30" dirty="0">
                <a:latin typeface="Calibri"/>
                <a:cs typeface="Calibri"/>
              </a:rPr>
              <a:t>i</a:t>
            </a:r>
            <a:r>
              <a:rPr sz="1400" spc="30" dirty="0">
                <a:latin typeface="Calibri"/>
                <a:cs typeface="Calibri"/>
              </a:rPr>
              <a:t> </a:t>
            </a:r>
            <a:r>
              <a:rPr sz="1400" spc="-5" dirty="0">
                <a:latin typeface="Calibri"/>
                <a:cs typeface="Calibri"/>
              </a:rPr>
              <a:t>evinc</a:t>
            </a:r>
            <a:r>
              <a:rPr sz="1400" spc="-65" dirty="0">
                <a:latin typeface="Calibri"/>
                <a:cs typeface="Calibri"/>
              </a:rPr>
              <a:t>e</a:t>
            </a:r>
            <a:r>
              <a:rPr sz="1400" dirty="0">
                <a:latin typeface="Calibri"/>
                <a:cs typeface="Calibri"/>
              </a:rPr>
              <a:t> </a:t>
            </a:r>
            <a:r>
              <a:rPr sz="1400" spc="-105" dirty="0">
                <a:latin typeface="Calibri"/>
                <a:cs typeface="Calibri"/>
              </a:rPr>
              <a:t> </a:t>
            </a:r>
            <a:r>
              <a:rPr sz="1400" spc="160" dirty="0">
                <a:latin typeface="Calibri"/>
                <a:cs typeface="Calibri"/>
              </a:rPr>
              <a:t>i</a:t>
            </a:r>
            <a:r>
              <a:rPr sz="1400" dirty="0">
                <a:latin typeface="Calibri"/>
                <a:cs typeface="Calibri"/>
              </a:rPr>
              <a:t>n </a:t>
            </a:r>
            <a:r>
              <a:rPr sz="1400" spc="15" dirty="0">
                <a:latin typeface="Calibri"/>
                <a:cs typeface="Calibri"/>
              </a:rPr>
              <a:t> </a:t>
            </a:r>
            <a:r>
              <a:rPr sz="1400" spc="95" dirty="0">
                <a:latin typeface="Calibri"/>
                <a:cs typeface="Calibri"/>
              </a:rPr>
              <a:t>t</a:t>
            </a:r>
            <a:r>
              <a:rPr sz="1400" spc="44" dirty="0">
                <a:latin typeface="Calibri"/>
                <a:cs typeface="Calibri"/>
              </a:rPr>
              <a:t>a</a:t>
            </a:r>
            <a:r>
              <a:rPr sz="1400" spc="21" dirty="0">
                <a:latin typeface="Calibri"/>
                <a:cs typeface="Calibri"/>
              </a:rPr>
              <a:t>b</a:t>
            </a:r>
            <a:r>
              <a:rPr sz="1400" spc="50" dirty="0">
                <a:latin typeface="Calibri"/>
                <a:cs typeface="Calibri"/>
              </a:rPr>
              <a:t>e</a:t>
            </a:r>
            <a:r>
              <a:rPr sz="1400" spc="-65" dirty="0">
                <a:latin typeface="Calibri"/>
                <a:cs typeface="Calibri"/>
              </a:rPr>
              <a:t>l</a:t>
            </a:r>
            <a:r>
              <a:rPr sz="1400" spc="-50" dirty="0">
                <a:latin typeface="Calibri"/>
                <a:cs typeface="Calibri"/>
              </a:rPr>
              <a:t>l</a:t>
            </a:r>
            <a:r>
              <a:rPr sz="1400" spc="-130" dirty="0">
                <a:latin typeface="Calibri"/>
                <a:cs typeface="Calibri"/>
              </a:rPr>
              <a:t>a</a:t>
            </a:r>
            <a:r>
              <a:rPr sz="1400" spc="-30" dirty="0">
                <a:latin typeface="Calibri"/>
                <a:cs typeface="Calibri"/>
              </a:rPr>
              <a:t> </a:t>
            </a:r>
            <a:r>
              <a:rPr sz="1400" spc="-65" dirty="0">
                <a:latin typeface="Calibri"/>
                <a:cs typeface="Calibri"/>
              </a:rPr>
              <a:t>“Tavol</a:t>
            </a:r>
            <a:r>
              <a:rPr sz="1400" spc="-10" dirty="0">
                <a:latin typeface="Calibri"/>
                <a:cs typeface="Calibri"/>
              </a:rPr>
              <a:t>a</a:t>
            </a:r>
            <a:r>
              <a:rPr sz="1400" spc="-90" dirty="0">
                <a:latin typeface="Calibri"/>
                <a:cs typeface="Calibri"/>
              </a:rPr>
              <a:t> </a:t>
            </a:r>
            <a:r>
              <a:rPr sz="1400" spc="-65" dirty="0">
                <a:latin typeface="Calibri"/>
                <a:cs typeface="Calibri"/>
              </a:rPr>
              <a:t>1</a:t>
            </a:r>
            <a:r>
              <a:rPr sz="1400" spc="-10" dirty="0">
                <a:latin typeface="Calibri"/>
                <a:cs typeface="Calibri"/>
              </a:rPr>
              <a:t>B</a:t>
            </a:r>
            <a:r>
              <a:rPr sz="1400" spc="-95" dirty="0">
                <a:latin typeface="Calibri"/>
                <a:cs typeface="Calibri"/>
              </a:rPr>
              <a:t> </a:t>
            </a:r>
            <a:r>
              <a:rPr sz="1400" spc="-5" dirty="0">
                <a:latin typeface="Calibri"/>
                <a:cs typeface="Calibri"/>
              </a:rPr>
              <a:t>‐</a:t>
            </a:r>
            <a:r>
              <a:rPr sz="1400" spc="-105" dirty="0">
                <a:latin typeface="Calibri"/>
                <a:cs typeface="Calibri"/>
              </a:rPr>
              <a:t> </a:t>
            </a:r>
            <a:r>
              <a:rPr sz="1400" spc="-75" dirty="0">
                <a:latin typeface="Calibri"/>
                <a:cs typeface="Calibri"/>
              </a:rPr>
              <a:t>M</a:t>
            </a:r>
            <a:r>
              <a:rPr sz="1400" spc="-60" dirty="0">
                <a:latin typeface="Calibri"/>
                <a:cs typeface="Calibri"/>
              </a:rPr>
              <a:t>atematica”.</a:t>
            </a:r>
            <a:endParaRPr sz="1400" dirty="0">
              <a:latin typeface="Calibri"/>
              <a:cs typeface="Calibri"/>
            </a:endParaRPr>
          </a:p>
          <a:p>
            <a:pPr marL="12699" marR="5080">
              <a:lnSpc>
                <a:spcPct val="101800"/>
              </a:lnSpc>
            </a:pPr>
            <a:r>
              <a:rPr sz="1400" spc="-95" dirty="0">
                <a:latin typeface="Calibri"/>
                <a:cs typeface="Calibri"/>
              </a:rPr>
              <a:t>I</a:t>
            </a:r>
            <a:r>
              <a:rPr sz="1400" spc="100" dirty="0">
                <a:latin typeface="Calibri"/>
                <a:cs typeface="Calibri"/>
              </a:rPr>
              <a:t> </a:t>
            </a:r>
            <a:r>
              <a:rPr sz="1400" spc="5" dirty="0">
                <a:latin typeface="Calibri"/>
                <a:cs typeface="Calibri"/>
              </a:rPr>
              <a:t>r</a:t>
            </a:r>
            <a:r>
              <a:rPr sz="1400" spc="-65" dirty="0">
                <a:latin typeface="Calibri"/>
                <a:cs typeface="Calibri"/>
              </a:rPr>
              <a:t>i</a:t>
            </a:r>
            <a:r>
              <a:rPr sz="1400" spc="-5" dirty="0">
                <a:latin typeface="Calibri"/>
                <a:cs typeface="Calibri"/>
              </a:rPr>
              <a:t>s</a:t>
            </a:r>
            <a:r>
              <a:rPr sz="1400" spc="15" dirty="0">
                <a:latin typeface="Calibri"/>
                <a:cs typeface="Calibri"/>
              </a:rPr>
              <a:t>u</a:t>
            </a:r>
            <a:r>
              <a:rPr sz="1400" spc="-60" dirty="0">
                <a:latin typeface="Calibri"/>
                <a:cs typeface="Calibri"/>
              </a:rPr>
              <a:t>l</a:t>
            </a:r>
            <a:r>
              <a:rPr sz="1400" spc="80" dirty="0">
                <a:latin typeface="Calibri"/>
                <a:cs typeface="Calibri"/>
              </a:rPr>
              <a:t>t</a:t>
            </a:r>
            <a:r>
              <a:rPr sz="1400" spc="44" dirty="0">
                <a:latin typeface="Calibri"/>
                <a:cs typeface="Calibri"/>
              </a:rPr>
              <a:t>a</a:t>
            </a:r>
            <a:r>
              <a:rPr sz="1400" spc="80" dirty="0">
                <a:latin typeface="Calibri"/>
                <a:cs typeface="Calibri"/>
              </a:rPr>
              <a:t>t</a:t>
            </a:r>
            <a:r>
              <a:rPr sz="1400" spc="-65" dirty="0">
                <a:latin typeface="Calibri"/>
                <a:cs typeface="Calibri"/>
              </a:rPr>
              <a:t>i</a:t>
            </a:r>
            <a:r>
              <a:rPr sz="1400" spc="105" dirty="0">
                <a:latin typeface="Calibri"/>
                <a:cs typeface="Calibri"/>
              </a:rPr>
              <a:t> </a:t>
            </a:r>
            <a:r>
              <a:rPr sz="1400" spc="-10" dirty="0">
                <a:latin typeface="Calibri"/>
                <a:cs typeface="Calibri"/>
              </a:rPr>
              <a:t>so</a:t>
            </a:r>
            <a:r>
              <a:rPr sz="1400" spc="-15" dirty="0">
                <a:latin typeface="Calibri"/>
                <a:cs typeface="Calibri"/>
              </a:rPr>
              <a:t>n</a:t>
            </a:r>
            <a:r>
              <a:rPr sz="1400" spc="-10" dirty="0">
                <a:latin typeface="Calibri"/>
                <a:cs typeface="Calibri"/>
              </a:rPr>
              <a:t>o</a:t>
            </a:r>
            <a:r>
              <a:rPr sz="1400" dirty="0">
                <a:latin typeface="Calibri"/>
                <a:cs typeface="Calibri"/>
              </a:rPr>
              <a:t> </a:t>
            </a:r>
            <a:r>
              <a:rPr sz="1400" spc="-105" dirty="0">
                <a:latin typeface="Calibri"/>
                <a:cs typeface="Calibri"/>
              </a:rPr>
              <a:t> </a:t>
            </a:r>
            <a:r>
              <a:rPr sz="1400" spc="5" dirty="0">
                <a:latin typeface="Calibri"/>
                <a:cs typeface="Calibri"/>
              </a:rPr>
              <a:t>r</a:t>
            </a:r>
            <a:r>
              <a:rPr sz="1400" spc="-60" dirty="0">
                <a:latin typeface="Calibri"/>
                <a:cs typeface="Calibri"/>
              </a:rPr>
              <a:t>i</a:t>
            </a:r>
            <a:r>
              <a:rPr sz="1400" spc="15" dirty="0">
                <a:latin typeface="Calibri"/>
                <a:cs typeface="Calibri"/>
              </a:rPr>
              <a:t>p</a:t>
            </a:r>
            <a:r>
              <a:rPr sz="1400" spc="21" dirty="0">
                <a:latin typeface="Calibri"/>
                <a:cs typeface="Calibri"/>
              </a:rPr>
              <a:t>o</a:t>
            </a:r>
            <a:r>
              <a:rPr sz="1400" spc="5" dirty="0">
                <a:latin typeface="Calibri"/>
                <a:cs typeface="Calibri"/>
              </a:rPr>
              <a:t>r</a:t>
            </a:r>
            <a:r>
              <a:rPr sz="1400" spc="100" dirty="0">
                <a:latin typeface="Calibri"/>
                <a:cs typeface="Calibri"/>
              </a:rPr>
              <a:t>t</a:t>
            </a:r>
            <a:r>
              <a:rPr sz="1400" spc="40" dirty="0">
                <a:latin typeface="Calibri"/>
                <a:cs typeface="Calibri"/>
              </a:rPr>
              <a:t>a</a:t>
            </a:r>
            <a:r>
              <a:rPr sz="1400" spc="80" dirty="0">
                <a:latin typeface="Calibri"/>
                <a:cs typeface="Calibri"/>
              </a:rPr>
              <a:t>t</a:t>
            </a:r>
            <a:r>
              <a:rPr sz="1400" spc="-65" dirty="0">
                <a:latin typeface="Calibri"/>
                <a:cs typeface="Calibri"/>
              </a:rPr>
              <a:t>i</a:t>
            </a:r>
            <a:r>
              <a:rPr sz="1400" spc="90" dirty="0">
                <a:latin typeface="Calibri"/>
                <a:cs typeface="Calibri"/>
              </a:rPr>
              <a:t> </a:t>
            </a:r>
            <a:r>
              <a:rPr sz="1400" spc="-21" dirty="0">
                <a:latin typeface="Calibri"/>
                <a:cs typeface="Calibri"/>
              </a:rPr>
              <a:t>al</a:t>
            </a:r>
            <a:r>
              <a:rPr sz="1400" spc="130" dirty="0">
                <a:latin typeface="Calibri"/>
                <a:cs typeface="Calibri"/>
              </a:rPr>
              <a:t> </a:t>
            </a:r>
            <a:r>
              <a:rPr sz="1400" spc="-21" dirty="0">
                <a:latin typeface="Calibri"/>
                <a:cs typeface="Calibri"/>
              </a:rPr>
              <a:t>n</a:t>
            </a:r>
            <a:r>
              <a:rPr sz="1400" spc="-10" dirty="0">
                <a:latin typeface="Calibri"/>
                <a:cs typeface="Calibri"/>
              </a:rPr>
              <a:t>et</a:t>
            </a:r>
            <a:r>
              <a:rPr sz="1400" dirty="0">
                <a:latin typeface="Calibri"/>
                <a:cs typeface="Calibri"/>
              </a:rPr>
              <a:t>t</a:t>
            </a:r>
            <a:r>
              <a:rPr sz="1400" spc="-10" dirty="0">
                <a:latin typeface="Calibri"/>
                <a:cs typeface="Calibri"/>
              </a:rPr>
              <a:t>o</a:t>
            </a:r>
            <a:r>
              <a:rPr sz="1400" dirty="0">
                <a:latin typeface="Calibri"/>
                <a:cs typeface="Calibri"/>
              </a:rPr>
              <a:t> </a:t>
            </a:r>
            <a:r>
              <a:rPr sz="1400" spc="21" dirty="0">
                <a:latin typeface="Calibri"/>
                <a:cs typeface="Calibri"/>
              </a:rPr>
              <a:t>d</a:t>
            </a:r>
            <a:r>
              <a:rPr sz="1400" spc="65" dirty="0">
                <a:latin typeface="Calibri"/>
                <a:cs typeface="Calibri"/>
              </a:rPr>
              <a:t>e</a:t>
            </a:r>
            <a:r>
              <a:rPr sz="1400" spc="-65" dirty="0">
                <a:latin typeface="Calibri"/>
                <a:cs typeface="Calibri"/>
              </a:rPr>
              <a:t>l</a:t>
            </a:r>
            <a:r>
              <a:rPr sz="1400" spc="110" dirty="0">
                <a:latin typeface="Calibri"/>
                <a:cs typeface="Calibri"/>
              </a:rPr>
              <a:t> </a:t>
            </a:r>
            <a:r>
              <a:rPr sz="1400" spc="-44" dirty="0">
                <a:latin typeface="Calibri"/>
                <a:cs typeface="Calibri"/>
              </a:rPr>
              <a:t>c</a:t>
            </a:r>
            <a:r>
              <a:rPr sz="1400" spc="15" dirty="0">
                <a:latin typeface="Calibri"/>
                <a:cs typeface="Calibri"/>
              </a:rPr>
              <a:t>h</a:t>
            </a:r>
            <a:r>
              <a:rPr sz="1400" spc="30" dirty="0">
                <a:latin typeface="Calibri"/>
                <a:cs typeface="Calibri"/>
              </a:rPr>
              <a:t>e</a:t>
            </a:r>
            <a:r>
              <a:rPr sz="1400" spc="110" dirty="0">
                <a:latin typeface="Calibri"/>
                <a:cs typeface="Calibri"/>
              </a:rPr>
              <a:t>a</a:t>
            </a:r>
            <a:r>
              <a:rPr sz="1400" spc="80" dirty="0">
                <a:latin typeface="Calibri"/>
                <a:cs typeface="Calibri"/>
              </a:rPr>
              <a:t>t</a:t>
            </a:r>
            <a:r>
              <a:rPr sz="1400" spc="-60" dirty="0">
                <a:latin typeface="Calibri"/>
                <a:cs typeface="Calibri"/>
              </a:rPr>
              <a:t>i</a:t>
            </a:r>
            <a:r>
              <a:rPr sz="1400" spc="15" dirty="0">
                <a:latin typeface="Calibri"/>
                <a:cs typeface="Calibri"/>
              </a:rPr>
              <a:t>n</a:t>
            </a:r>
            <a:r>
              <a:rPr sz="1400" spc="-5" dirty="0">
                <a:latin typeface="Calibri"/>
                <a:cs typeface="Calibri"/>
              </a:rPr>
              <a:t>g</a:t>
            </a:r>
            <a:r>
              <a:rPr sz="1400" spc="-15" dirty="0">
                <a:latin typeface="Calibri"/>
                <a:cs typeface="Calibri"/>
              </a:rPr>
              <a:t>,</a:t>
            </a:r>
            <a:r>
              <a:rPr sz="1400" spc="100" dirty="0">
                <a:latin typeface="Calibri"/>
                <a:cs typeface="Calibri"/>
              </a:rPr>
              <a:t> </a:t>
            </a:r>
            <a:r>
              <a:rPr sz="1400" spc="-10" dirty="0">
                <a:latin typeface="Calibri"/>
                <a:cs typeface="Calibri"/>
              </a:rPr>
              <a:t>o</a:t>
            </a:r>
            <a:r>
              <a:rPr sz="1400" dirty="0">
                <a:latin typeface="Calibri"/>
                <a:cs typeface="Calibri"/>
              </a:rPr>
              <a:t>v</a:t>
            </a:r>
            <a:r>
              <a:rPr sz="1400" spc="-10" dirty="0">
                <a:latin typeface="Calibri"/>
                <a:cs typeface="Calibri"/>
              </a:rPr>
              <a:t>ve</a:t>
            </a:r>
            <a:r>
              <a:rPr sz="1400" spc="-21" dirty="0">
                <a:latin typeface="Calibri"/>
                <a:cs typeface="Calibri"/>
              </a:rPr>
              <a:t>r</a:t>
            </a:r>
            <a:r>
              <a:rPr sz="1400" spc="-10" dirty="0">
                <a:latin typeface="Calibri"/>
                <a:cs typeface="Calibri"/>
              </a:rPr>
              <a:t>o</a:t>
            </a:r>
            <a:r>
              <a:rPr sz="1400" spc="145" dirty="0">
                <a:latin typeface="Calibri"/>
                <a:cs typeface="Calibri"/>
              </a:rPr>
              <a:t> </a:t>
            </a:r>
            <a:r>
              <a:rPr sz="1400" spc="21" dirty="0">
                <a:latin typeface="Calibri"/>
                <a:cs typeface="Calibri"/>
              </a:rPr>
              <a:t>d</a:t>
            </a:r>
            <a:r>
              <a:rPr sz="1400" spc="50" dirty="0">
                <a:latin typeface="Calibri"/>
                <a:cs typeface="Calibri"/>
              </a:rPr>
              <a:t>e</a:t>
            </a:r>
            <a:r>
              <a:rPr sz="1400" spc="-55" dirty="0">
                <a:latin typeface="Calibri"/>
                <a:cs typeface="Calibri"/>
              </a:rPr>
              <a:t>l</a:t>
            </a:r>
            <a:r>
              <a:rPr sz="1400" spc="-65" dirty="0">
                <a:latin typeface="Calibri"/>
                <a:cs typeface="Calibri"/>
              </a:rPr>
              <a:t>l</a:t>
            </a:r>
            <a:r>
              <a:rPr sz="1400" spc="-95" dirty="0">
                <a:latin typeface="Calibri"/>
                <a:cs typeface="Calibri"/>
              </a:rPr>
              <a:t>’</a:t>
            </a:r>
            <a:r>
              <a:rPr sz="1400" spc="-65" dirty="0">
                <a:latin typeface="Calibri"/>
                <a:cs typeface="Calibri"/>
              </a:rPr>
              <a:t>i</a:t>
            </a:r>
            <a:r>
              <a:rPr sz="1400" spc="5" dirty="0">
                <a:latin typeface="Calibri"/>
                <a:cs typeface="Calibri"/>
              </a:rPr>
              <a:t>n</a:t>
            </a:r>
            <a:r>
              <a:rPr sz="1400" dirty="0">
                <a:latin typeface="Calibri"/>
                <a:cs typeface="Calibri"/>
              </a:rPr>
              <a:t>s</a:t>
            </a:r>
            <a:r>
              <a:rPr sz="1400" spc="-65" dirty="0">
                <a:latin typeface="Calibri"/>
                <a:cs typeface="Calibri"/>
              </a:rPr>
              <a:t>i</a:t>
            </a:r>
            <a:r>
              <a:rPr sz="1400" spc="55" dirty="0">
                <a:latin typeface="Calibri"/>
                <a:cs typeface="Calibri"/>
              </a:rPr>
              <a:t>e</a:t>
            </a:r>
            <a:r>
              <a:rPr sz="1400" spc="15" dirty="0">
                <a:latin typeface="Calibri"/>
                <a:cs typeface="Calibri"/>
              </a:rPr>
              <a:t>m</a:t>
            </a:r>
            <a:r>
              <a:rPr sz="1400" spc="65" dirty="0">
                <a:latin typeface="Calibri"/>
                <a:cs typeface="Calibri"/>
              </a:rPr>
              <a:t>e</a:t>
            </a:r>
            <a:r>
              <a:rPr sz="1400" spc="100" dirty="0">
                <a:latin typeface="Calibri"/>
                <a:cs typeface="Calibri"/>
              </a:rPr>
              <a:t> </a:t>
            </a:r>
            <a:r>
              <a:rPr sz="1400" spc="-35" dirty="0">
                <a:latin typeface="Calibri"/>
                <a:cs typeface="Calibri"/>
              </a:rPr>
              <a:t>d</a:t>
            </a:r>
            <a:r>
              <a:rPr sz="1400" spc="-21" dirty="0">
                <a:latin typeface="Calibri"/>
                <a:cs typeface="Calibri"/>
              </a:rPr>
              <a:t>i</a:t>
            </a:r>
            <a:r>
              <a:rPr sz="1400" spc="125" dirty="0">
                <a:latin typeface="Calibri"/>
                <a:cs typeface="Calibri"/>
              </a:rPr>
              <a:t> </a:t>
            </a:r>
            <a:r>
              <a:rPr sz="1400" spc="30" dirty="0">
                <a:latin typeface="Calibri"/>
                <a:cs typeface="Calibri"/>
              </a:rPr>
              <a:t>an</a:t>
            </a:r>
            <a:r>
              <a:rPr sz="1400" spc="25" dirty="0">
                <a:latin typeface="Calibri"/>
                <a:cs typeface="Calibri"/>
              </a:rPr>
              <a:t>o</a:t>
            </a:r>
            <a:r>
              <a:rPr sz="1400" spc="15" dirty="0">
                <a:latin typeface="Calibri"/>
                <a:cs typeface="Calibri"/>
              </a:rPr>
              <a:t>m</a:t>
            </a:r>
            <a:r>
              <a:rPr sz="1400" spc="40" dirty="0">
                <a:latin typeface="Calibri"/>
                <a:cs typeface="Calibri"/>
              </a:rPr>
              <a:t>a</a:t>
            </a:r>
            <a:r>
              <a:rPr sz="1400" spc="-65" dirty="0">
                <a:latin typeface="Calibri"/>
                <a:cs typeface="Calibri"/>
              </a:rPr>
              <a:t>l</a:t>
            </a:r>
            <a:r>
              <a:rPr sz="1400" spc="-60" dirty="0">
                <a:latin typeface="Calibri"/>
                <a:cs typeface="Calibri"/>
              </a:rPr>
              <a:t>i</a:t>
            </a:r>
            <a:r>
              <a:rPr sz="1400" spc="65" dirty="0">
                <a:latin typeface="Calibri"/>
                <a:cs typeface="Calibri"/>
              </a:rPr>
              <a:t>e</a:t>
            </a:r>
            <a:r>
              <a:rPr sz="1400" spc="100" dirty="0">
                <a:latin typeface="Calibri"/>
                <a:cs typeface="Calibri"/>
              </a:rPr>
              <a:t> </a:t>
            </a:r>
            <a:r>
              <a:rPr sz="1400" spc="-44" dirty="0">
                <a:latin typeface="Calibri"/>
                <a:cs typeface="Calibri"/>
              </a:rPr>
              <a:t>c</a:t>
            </a:r>
            <a:r>
              <a:rPr sz="1400" spc="10" dirty="0">
                <a:latin typeface="Calibri"/>
                <a:cs typeface="Calibri"/>
              </a:rPr>
              <a:t>h</a:t>
            </a:r>
            <a:r>
              <a:rPr sz="1400" spc="65" dirty="0">
                <a:latin typeface="Calibri"/>
                <a:cs typeface="Calibri"/>
              </a:rPr>
              <a:t>e</a:t>
            </a:r>
            <a:r>
              <a:rPr sz="1400" spc="40" dirty="0">
                <a:latin typeface="Calibri"/>
                <a:cs typeface="Calibri"/>
              </a:rPr>
              <a:t> a</a:t>
            </a:r>
            <a:r>
              <a:rPr sz="1400" spc="-65" dirty="0">
                <a:latin typeface="Calibri"/>
                <a:cs typeface="Calibri"/>
              </a:rPr>
              <a:t>l</a:t>
            </a:r>
            <a:r>
              <a:rPr sz="1400" spc="86" dirty="0">
                <a:latin typeface="Calibri"/>
                <a:cs typeface="Calibri"/>
              </a:rPr>
              <a:t>t</a:t>
            </a:r>
            <a:r>
              <a:rPr sz="1400" spc="70" dirty="0">
                <a:latin typeface="Calibri"/>
                <a:cs typeface="Calibri"/>
              </a:rPr>
              <a:t>e</a:t>
            </a:r>
            <a:r>
              <a:rPr sz="1400" spc="10" dirty="0">
                <a:latin typeface="Calibri"/>
                <a:cs typeface="Calibri"/>
              </a:rPr>
              <a:t>r</a:t>
            </a:r>
            <a:r>
              <a:rPr sz="1400" spc="40" dirty="0">
                <a:latin typeface="Calibri"/>
                <a:cs typeface="Calibri"/>
              </a:rPr>
              <a:t>a</a:t>
            </a:r>
            <a:r>
              <a:rPr sz="1400" spc="21" dirty="0">
                <a:latin typeface="Calibri"/>
                <a:cs typeface="Calibri"/>
              </a:rPr>
              <a:t>n</a:t>
            </a:r>
            <a:r>
              <a:rPr sz="1400" spc="25" dirty="0">
                <a:latin typeface="Calibri"/>
                <a:cs typeface="Calibri"/>
              </a:rPr>
              <a:t>o</a:t>
            </a:r>
            <a:r>
              <a:rPr sz="1400" spc="50" dirty="0">
                <a:latin typeface="Calibri"/>
                <a:cs typeface="Calibri"/>
              </a:rPr>
              <a:t> </a:t>
            </a:r>
            <a:r>
              <a:rPr sz="1400" spc="-65" dirty="0">
                <a:latin typeface="Calibri"/>
                <a:cs typeface="Calibri"/>
              </a:rPr>
              <a:t>i</a:t>
            </a:r>
            <a:r>
              <a:rPr sz="1400" spc="70" dirty="0">
                <a:latin typeface="Calibri"/>
                <a:cs typeface="Calibri"/>
              </a:rPr>
              <a:t> </a:t>
            </a:r>
            <a:r>
              <a:rPr sz="1400" spc="5" dirty="0">
                <a:latin typeface="Calibri"/>
                <a:cs typeface="Calibri"/>
              </a:rPr>
              <a:t>r</a:t>
            </a:r>
            <a:r>
              <a:rPr sz="1400" spc="-86" dirty="0">
                <a:latin typeface="Calibri"/>
                <a:cs typeface="Calibri"/>
              </a:rPr>
              <a:t>i</a:t>
            </a:r>
            <a:r>
              <a:rPr sz="1400" spc="-15" dirty="0">
                <a:latin typeface="Calibri"/>
                <a:cs typeface="Calibri"/>
              </a:rPr>
              <a:t>s</a:t>
            </a:r>
            <a:r>
              <a:rPr sz="1400" spc="21" dirty="0">
                <a:latin typeface="Calibri"/>
                <a:cs typeface="Calibri"/>
              </a:rPr>
              <a:t>u</a:t>
            </a:r>
            <a:r>
              <a:rPr sz="1400" spc="-60" dirty="0">
                <a:latin typeface="Calibri"/>
                <a:cs typeface="Calibri"/>
              </a:rPr>
              <a:t>l</a:t>
            </a:r>
            <a:r>
              <a:rPr sz="1400" spc="80" dirty="0">
                <a:latin typeface="Calibri"/>
                <a:cs typeface="Calibri"/>
              </a:rPr>
              <a:t>t</a:t>
            </a:r>
            <a:r>
              <a:rPr sz="1400" spc="44" dirty="0">
                <a:latin typeface="Calibri"/>
                <a:cs typeface="Calibri"/>
              </a:rPr>
              <a:t>a</a:t>
            </a:r>
            <a:r>
              <a:rPr sz="1400" spc="86" dirty="0">
                <a:latin typeface="Calibri"/>
                <a:cs typeface="Calibri"/>
              </a:rPr>
              <a:t>t</a:t>
            </a:r>
            <a:r>
              <a:rPr sz="1400" spc="-65" dirty="0">
                <a:latin typeface="Calibri"/>
                <a:cs typeface="Calibri"/>
              </a:rPr>
              <a:t>i</a:t>
            </a:r>
            <a:r>
              <a:rPr sz="1400" spc="50" dirty="0">
                <a:latin typeface="Calibri"/>
                <a:cs typeface="Calibri"/>
              </a:rPr>
              <a:t> </a:t>
            </a:r>
            <a:r>
              <a:rPr sz="1400" spc="15" dirty="0">
                <a:latin typeface="Calibri"/>
                <a:cs typeface="Calibri"/>
              </a:rPr>
              <a:t>d</a:t>
            </a:r>
            <a:r>
              <a:rPr sz="1400" spc="65" dirty="0">
                <a:latin typeface="Calibri"/>
                <a:cs typeface="Calibri"/>
              </a:rPr>
              <a:t>e</a:t>
            </a:r>
            <a:r>
              <a:rPr sz="1400" spc="-65" dirty="0">
                <a:latin typeface="Calibri"/>
                <a:cs typeface="Calibri"/>
              </a:rPr>
              <a:t>l</a:t>
            </a:r>
            <a:r>
              <a:rPr sz="1400" spc="-60" dirty="0">
                <a:latin typeface="Calibri"/>
                <a:cs typeface="Calibri"/>
              </a:rPr>
              <a:t>l</a:t>
            </a:r>
            <a:r>
              <a:rPr sz="1400" spc="65" dirty="0">
                <a:latin typeface="Calibri"/>
                <a:cs typeface="Calibri"/>
              </a:rPr>
              <a:t>e</a:t>
            </a:r>
            <a:r>
              <a:rPr sz="1400" spc="50" dirty="0">
                <a:latin typeface="Calibri"/>
                <a:cs typeface="Calibri"/>
              </a:rPr>
              <a:t> </a:t>
            </a:r>
            <a:r>
              <a:rPr sz="1400" spc="-21" dirty="0">
                <a:latin typeface="Calibri"/>
                <a:cs typeface="Calibri"/>
              </a:rPr>
              <a:t>p</a:t>
            </a:r>
            <a:r>
              <a:rPr sz="1400" spc="-10" dirty="0">
                <a:latin typeface="Calibri"/>
                <a:cs typeface="Calibri"/>
              </a:rPr>
              <a:t>r</a:t>
            </a:r>
            <a:r>
              <a:rPr sz="1400" spc="5" dirty="0">
                <a:latin typeface="Calibri"/>
                <a:cs typeface="Calibri"/>
              </a:rPr>
              <a:t>o</a:t>
            </a:r>
            <a:r>
              <a:rPr sz="1400" spc="-15" dirty="0">
                <a:latin typeface="Calibri"/>
                <a:cs typeface="Calibri"/>
              </a:rPr>
              <a:t>v</a:t>
            </a:r>
            <a:r>
              <a:rPr sz="1400" spc="-10" dirty="0">
                <a:latin typeface="Calibri"/>
                <a:cs typeface="Calibri"/>
              </a:rPr>
              <a:t>e</a:t>
            </a:r>
            <a:r>
              <a:rPr sz="1400" spc="135" dirty="0">
                <a:latin typeface="Calibri"/>
                <a:cs typeface="Calibri"/>
              </a:rPr>
              <a:t> </a:t>
            </a:r>
            <a:r>
              <a:rPr sz="1400" spc="-30" dirty="0">
                <a:latin typeface="Calibri"/>
                <a:cs typeface="Calibri"/>
              </a:rPr>
              <a:t>(v</a:t>
            </a:r>
            <a:r>
              <a:rPr sz="1400" spc="-25" dirty="0">
                <a:latin typeface="Calibri"/>
                <a:cs typeface="Calibri"/>
              </a:rPr>
              <a:t>e</a:t>
            </a:r>
            <a:r>
              <a:rPr sz="1400" spc="-40" dirty="0">
                <a:latin typeface="Calibri"/>
                <a:cs typeface="Calibri"/>
              </a:rPr>
              <a:t>d</a:t>
            </a:r>
            <a:r>
              <a:rPr sz="1400" spc="-15" dirty="0">
                <a:latin typeface="Calibri"/>
                <a:cs typeface="Calibri"/>
              </a:rPr>
              <a:t>i</a:t>
            </a:r>
            <a:r>
              <a:rPr sz="1400" spc="60" dirty="0">
                <a:latin typeface="Calibri"/>
                <a:cs typeface="Calibri"/>
              </a:rPr>
              <a:t> </a:t>
            </a:r>
            <a:r>
              <a:rPr sz="1400" spc="-10" dirty="0">
                <a:latin typeface="Calibri"/>
                <a:cs typeface="Calibri"/>
              </a:rPr>
              <a:t>no</a:t>
            </a:r>
            <a:r>
              <a:rPr sz="1400" dirty="0">
                <a:latin typeface="Calibri"/>
                <a:cs typeface="Calibri"/>
              </a:rPr>
              <a:t>t</a:t>
            </a:r>
            <a:r>
              <a:rPr sz="1400" spc="-10" dirty="0">
                <a:latin typeface="Calibri"/>
                <a:cs typeface="Calibri"/>
              </a:rPr>
              <a:t>a</a:t>
            </a:r>
            <a:r>
              <a:rPr sz="1400" spc="-5" dirty="0">
                <a:latin typeface="Calibri"/>
                <a:cs typeface="Calibri"/>
              </a:rPr>
              <a:t> </a:t>
            </a:r>
            <a:r>
              <a:rPr sz="1400" spc="-25" dirty="0">
                <a:latin typeface="Calibri"/>
                <a:cs typeface="Calibri"/>
              </a:rPr>
              <a:t>1</a:t>
            </a:r>
            <a:r>
              <a:rPr sz="1400" spc="-10" dirty="0">
                <a:latin typeface="Calibri"/>
                <a:cs typeface="Calibri"/>
              </a:rPr>
              <a:t>a)</a:t>
            </a:r>
            <a:r>
              <a:rPr sz="1400" dirty="0">
                <a:latin typeface="Calibri"/>
                <a:cs typeface="Calibri"/>
              </a:rPr>
              <a:t>. </a:t>
            </a:r>
            <a:r>
              <a:rPr sz="1400" spc="-200" dirty="0">
                <a:latin typeface="Calibri"/>
                <a:cs typeface="Calibri"/>
              </a:rPr>
              <a:t>L</a:t>
            </a:r>
            <a:r>
              <a:rPr sz="1400" spc="40" dirty="0">
                <a:latin typeface="Calibri"/>
                <a:cs typeface="Calibri"/>
              </a:rPr>
              <a:t>a</a:t>
            </a:r>
            <a:r>
              <a:rPr sz="1400" spc="50" dirty="0">
                <a:latin typeface="Calibri"/>
                <a:cs typeface="Calibri"/>
              </a:rPr>
              <a:t> </a:t>
            </a:r>
            <a:r>
              <a:rPr sz="1400" spc="21" dirty="0">
                <a:latin typeface="Calibri"/>
                <a:cs typeface="Calibri"/>
              </a:rPr>
              <a:t>p</a:t>
            </a:r>
            <a:r>
              <a:rPr sz="1400" spc="70" dirty="0">
                <a:latin typeface="Calibri"/>
                <a:cs typeface="Calibri"/>
              </a:rPr>
              <a:t>e</a:t>
            </a:r>
            <a:r>
              <a:rPr sz="1400" spc="10" dirty="0">
                <a:latin typeface="Calibri"/>
                <a:cs typeface="Calibri"/>
              </a:rPr>
              <a:t>r</a:t>
            </a:r>
            <a:r>
              <a:rPr sz="1400" spc="-40" dirty="0">
                <a:latin typeface="Calibri"/>
                <a:cs typeface="Calibri"/>
              </a:rPr>
              <a:t>c</a:t>
            </a:r>
            <a:r>
              <a:rPr sz="1400" spc="65" dirty="0">
                <a:latin typeface="Calibri"/>
                <a:cs typeface="Calibri"/>
              </a:rPr>
              <a:t>e</a:t>
            </a:r>
            <a:r>
              <a:rPr sz="1400" spc="21" dirty="0">
                <a:latin typeface="Calibri"/>
                <a:cs typeface="Calibri"/>
              </a:rPr>
              <a:t>n</a:t>
            </a:r>
            <a:r>
              <a:rPr sz="1400" spc="86" dirty="0">
                <a:latin typeface="Calibri"/>
                <a:cs typeface="Calibri"/>
              </a:rPr>
              <a:t>t</a:t>
            </a:r>
            <a:r>
              <a:rPr sz="1400" spc="21" dirty="0">
                <a:latin typeface="Calibri"/>
                <a:cs typeface="Calibri"/>
              </a:rPr>
              <a:t>u</a:t>
            </a:r>
            <a:r>
              <a:rPr sz="1400" spc="40" dirty="0">
                <a:latin typeface="Calibri"/>
                <a:cs typeface="Calibri"/>
              </a:rPr>
              <a:t>a</a:t>
            </a:r>
            <a:r>
              <a:rPr sz="1400" spc="-65" dirty="0">
                <a:latin typeface="Calibri"/>
                <a:cs typeface="Calibri"/>
              </a:rPr>
              <a:t>l</a:t>
            </a:r>
            <a:r>
              <a:rPr sz="1400" spc="65" dirty="0">
                <a:latin typeface="Calibri"/>
                <a:cs typeface="Calibri"/>
              </a:rPr>
              <a:t>e</a:t>
            </a:r>
            <a:r>
              <a:rPr sz="1400" spc="55" dirty="0">
                <a:latin typeface="Calibri"/>
                <a:cs typeface="Calibri"/>
              </a:rPr>
              <a:t> </a:t>
            </a:r>
            <a:r>
              <a:rPr sz="1400" spc="-44" dirty="0">
                <a:latin typeface="Calibri"/>
                <a:cs typeface="Calibri"/>
              </a:rPr>
              <a:t>d</a:t>
            </a:r>
            <a:r>
              <a:rPr sz="1400" spc="-21" dirty="0">
                <a:latin typeface="Calibri"/>
                <a:cs typeface="Calibri"/>
              </a:rPr>
              <a:t>i</a:t>
            </a:r>
            <a:r>
              <a:rPr sz="1400" spc="70" dirty="0">
                <a:latin typeface="Calibri"/>
                <a:cs typeface="Calibri"/>
              </a:rPr>
              <a:t> </a:t>
            </a:r>
            <a:r>
              <a:rPr sz="1400" spc="-44" dirty="0">
                <a:latin typeface="Calibri"/>
                <a:cs typeface="Calibri"/>
              </a:rPr>
              <a:t>c</a:t>
            </a:r>
            <a:r>
              <a:rPr sz="1400" spc="21" dirty="0">
                <a:latin typeface="Calibri"/>
                <a:cs typeface="Calibri"/>
              </a:rPr>
              <a:t>h</a:t>
            </a:r>
            <a:r>
              <a:rPr sz="1400" spc="55" dirty="0">
                <a:latin typeface="Calibri"/>
                <a:cs typeface="Calibri"/>
              </a:rPr>
              <a:t>e</a:t>
            </a:r>
            <a:r>
              <a:rPr sz="1400" spc="44" dirty="0">
                <a:latin typeface="Calibri"/>
                <a:cs typeface="Calibri"/>
              </a:rPr>
              <a:t>a</a:t>
            </a:r>
            <a:r>
              <a:rPr sz="1400" spc="80" dirty="0">
                <a:latin typeface="Calibri"/>
                <a:cs typeface="Calibri"/>
              </a:rPr>
              <a:t>t</a:t>
            </a:r>
            <a:r>
              <a:rPr sz="1400" spc="-60" dirty="0">
                <a:latin typeface="Calibri"/>
                <a:cs typeface="Calibri"/>
              </a:rPr>
              <a:t>i</a:t>
            </a:r>
            <a:r>
              <a:rPr sz="1400" spc="21" dirty="0">
                <a:latin typeface="Calibri"/>
                <a:cs typeface="Calibri"/>
              </a:rPr>
              <a:t>n</a:t>
            </a:r>
            <a:r>
              <a:rPr sz="1400" spc="-55" dirty="0">
                <a:latin typeface="Calibri"/>
                <a:cs typeface="Calibri"/>
              </a:rPr>
              <a:t>g</a:t>
            </a:r>
            <a:r>
              <a:rPr sz="1400" spc="44" dirty="0">
                <a:latin typeface="Calibri"/>
                <a:cs typeface="Calibri"/>
              </a:rPr>
              <a:t> </a:t>
            </a:r>
            <a:r>
              <a:rPr sz="1400" dirty="0">
                <a:latin typeface="Calibri"/>
                <a:cs typeface="Calibri"/>
              </a:rPr>
              <a:t>s</a:t>
            </a:r>
            <a:r>
              <a:rPr sz="1400" spc="80" dirty="0">
                <a:latin typeface="Calibri"/>
                <a:cs typeface="Calibri"/>
              </a:rPr>
              <a:t>t</a:t>
            </a:r>
            <a:r>
              <a:rPr sz="1400" spc="-75" dirty="0">
                <a:latin typeface="Calibri"/>
                <a:cs typeface="Calibri"/>
              </a:rPr>
              <a:t>i</a:t>
            </a:r>
            <a:r>
              <a:rPr sz="1400" spc="15" dirty="0">
                <a:latin typeface="Calibri"/>
                <a:cs typeface="Calibri"/>
              </a:rPr>
              <a:t>m</a:t>
            </a:r>
            <a:r>
              <a:rPr sz="1400" spc="44" dirty="0">
                <a:latin typeface="Calibri"/>
                <a:cs typeface="Calibri"/>
              </a:rPr>
              <a:t>a</a:t>
            </a:r>
            <a:r>
              <a:rPr sz="1400" spc="80" dirty="0">
                <a:latin typeface="Calibri"/>
                <a:cs typeface="Calibri"/>
              </a:rPr>
              <a:t>t</a:t>
            </a:r>
            <a:r>
              <a:rPr sz="1400" spc="40" dirty="0">
                <a:latin typeface="Calibri"/>
                <a:cs typeface="Calibri"/>
              </a:rPr>
              <a:t>a</a:t>
            </a:r>
            <a:r>
              <a:rPr sz="1400" spc="55" dirty="0">
                <a:latin typeface="Calibri"/>
                <a:cs typeface="Calibri"/>
              </a:rPr>
              <a:t> </a:t>
            </a:r>
            <a:r>
              <a:rPr sz="1400" spc="15" dirty="0">
                <a:latin typeface="Calibri"/>
                <a:cs typeface="Calibri"/>
              </a:rPr>
              <a:t>d</a:t>
            </a:r>
            <a:r>
              <a:rPr sz="1400" spc="55" dirty="0">
                <a:latin typeface="Calibri"/>
                <a:cs typeface="Calibri"/>
              </a:rPr>
              <a:t>a</a:t>
            </a:r>
            <a:r>
              <a:rPr sz="1400" spc="-65" dirty="0">
                <a:latin typeface="Calibri"/>
                <a:cs typeface="Calibri"/>
              </a:rPr>
              <a:t>ll</a:t>
            </a:r>
            <a:r>
              <a:rPr sz="1400" spc="-95" dirty="0">
                <a:latin typeface="Calibri"/>
                <a:cs typeface="Calibri"/>
              </a:rPr>
              <a:t>’</a:t>
            </a:r>
            <a:r>
              <a:rPr sz="1400" spc="-90" dirty="0">
                <a:latin typeface="Calibri"/>
                <a:cs typeface="Calibri"/>
              </a:rPr>
              <a:t>I</a:t>
            </a:r>
            <a:r>
              <a:rPr sz="1400" spc="-114" dirty="0">
                <a:latin typeface="Calibri"/>
                <a:cs typeface="Calibri"/>
              </a:rPr>
              <a:t>N</a:t>
            </a:r>
            <a:r>
              <a:rPr sz="1400" spc="-195" dirty="0">
                <a:latin typeface="Calibri"/>
                <a:cs typeface="Calibri"/>
              </a:rPr>
              <a:t>V</a:t>
            </a:r>
            <a:r>
              <a:rPr sz="1400" spc="-180" dirty="0">
                <a:latin typeface="Calibri"/>
                <a:cs typeface="Calibri"/>
              </a:rPr>
              <a:t>A</a:t>
            </a:r>
            <a:r>
              <a:rPr sz="1400" spc="-175" dirty="0">
                <a:latin typeface="Calibri"/>
                <a:cs typeface="Calibri"/>
              </a:rPr>
              <a:t>L</a:t>
            </a:r>
            <a:r>
              <a:rPr sz="1400" spc="-130" dirty="0">
                <a:latin typeface="Calibri"/>
                <a:cs typeface="Calibri"/>
              </a:rPr>
              <a:t>S</a:t>
            </a:r>
            <a:r>
              <a:rPr sz="1400" spc="-95" dirty="0">
                <a:latin typeface="Calibri"/>
                <a:cs typeface="Calibri"/>
              </a:rPr>
              <a:t>I</a:t>
            </a:r>
            <a:r>
              <a:rPr sz="1400" spc="50" dirty="0">
                <a:latin typeface="Calibri"/>
                <a:cs typeface="Calibri"/>
              </a:rPr>
              <a:t> </a:t>
            </a:r>
            <a:r>
              <a:rPr sz="1400" spc="-55" dirty="0">
                <a:latin typeface="Calibri"/>
                <a:cs typeface="Calibri"/>
              </a:rPr>
              <a:t>s</a:t>
            </a:r>
            <a:r>
              <a:rPr sz="1400" spc="-30" dirty="0">
                <a:latin typeface="Calibri"/>
                <a:cs typeface="Calibri"/>
              </a:rPr>
              <a:t>i</a:t>
            </a:r>
            <a:r>
              <a:rPr sz="1400" spc="70" dirty="0">
                <a:latin typeface="Calibri"/>
                <a:cs typeface="Calibri"/>
              </a:rPr>
              <a:t> </a:t>
            </a:r>
            <a:r>
              <a:rPr sz="1400" spc="-21" dirty="0">
                <a:latin typeface="Calibri"/>
                <a:cs typeface="Calibri"/>
              </a:rPr>
              <a:t>pu</a:t>
            </a:r>
            <a:r>
              <a:rPr sz="1400" spc="-10" dirty="0">
                <a:latin typeface="Calibri"/>
                <a:cs typeface="Calibri"/>
              </a:rPr>
              <a:t>ò</a:t>
            </a:r>
            <a:r>
              <a:rPr sz="1400" dirty="0">
                <a:latin typeface="Calibri"/>
                <a:cs typeface="Calibri"/>
              </a:rPr>
              <a:t> </a:t>
            </a:r>
            <a:r>
              <a:rPr sz="1400" spc="-160" dirty="0">
                <a:latin typeface="Calibri"/>
                <a:cs typeface="Calibri"/>
              </a:rPr>
              <a:t> </a:t>
            </a:r>
            <a:r>
              <a:rPr sz="1400" spc="-25" dirty="0">
                <a:latin typeface="Calibri"/>
                <a:cs typeface="Calibri"/>
              </a:rPr>
              <a:t>o</a:t>
            </a:r>
            <a:r>
              <a:rPr sz="1400" dirty="0">
                <a:latin typeface="Calibri"/>
                <a:cs typeface="Calibri"/>
              </a:rPr>
              <a:t>s</a:t>
            </a:r>
            <a:r>
              <a:rPr sz="1400" spc="-10" dirty="0">
                <a:latin typeface="Calibri"/>
                <a:cs typeface="Calibri"/>
              </a:rPr>
              <a:t>s</a:t>
            </a:r>
            <a:r>
              <a:rPr sz="1400" spc="-25" dirty="0">
                <a:latin typeface="Calibri"/>
                <a:cs typeface="Calibri"/>
              </a:rPr>
              <a:t>e</a:t>
            </a:r>
            <a:r>
              <a:rPr sz="1400" spc="-10" dirty="0">
                <a:latin typeface="Calibri"/>
                <a:cs typeface="Calibri"/>
              </a:rPr>
              <a:t>r</a:t>
            </a:r>
            <a:r>
              <a:rPr sz="1400" spc="-15" dirty="0">
                <a:latin typeface="Calibri"/>
                <a:cs typeface="Calibri"/>
              </a:rPr>
              <a:t>v</a:t>
            </a:r>
            <a:r>
              <a:rPr sz="1400" spc="-10" dirty="0">
                <a:latin typeface="Calibri"/>
                <a:cs typeface="Calibri"/>
              </a:rPr>
              <a:t>are</a:t>
            </a:r>
            <a:r>
              <a:rPr sz="1400" dirty="0">
                <a:latin typeface="Calibri"/>
                <a:cs typeface="Calibri"/>
              </a:rPr>
              <a:t> </a:t>
            </a:r>
            <a:r>
              <a:rPr sz="1400" spc="-65" dirty="0">
                <a:latin typeface="Calibri"/>
                <a:cs typeface="Calibri"/>
              </a:rPr>
              <a:t> </a:t>
            </a:r>
            <a:r>
              <a:rPr sz="1400" spc="21" dirty="0">
                <a:latin typeface="Calibri"/>
                <a:cs typeface="Calibri"/>
              </a:rPr>
              <a:t>n</a:t>
            </a:r>
            <a:r>
              <a:rPr sz="1400" spc="65" dirty="0">
                <a:latin typeface="Calibri"/>
                <a:cs typeface="Calibri"/>
              </a:rPr>
              <a:t>e</a:t>
            </a:r>
            <a:r>
              <a:rPr sz="1400" spc="-60" dirty="0">
                <a:latin typeface="Calibri"/>
                <a:cs typeface="Calibri"/>
              </a:rPr>
              <a:t>l</a:t>
            </a:r>
            <a:r>
              <a:rPr sz="1400" spc="-65" dirty="0">
                <a:latin typeface="Calibri"/>
                <a:cs typeface="Calibri"/>
              </a:rPr>
              <a:t>l</a:t>
            </a:r>
            <a:r>
              <a:rPr sz="1400" spc="-95" dirty="0">
                <a:latin typeface="Calibri"/>
                <a:cs typeface="Calibri"/>
              </a:rPr>
              <a:t>’</a:t>
            </a:r>
            <a:r>
              <a:rPr sz="1400" spc="15" dirty="0">
                <a:latin typeface="Calibri"/>
                <a:cs typeface="Calibri"/>
              </a:rPr>
              <a:t>u</a:t>
            </a:r>
            <a:r>
              <a:rPr sz="1400" spc="-65" dirty="0">
                <a:latin typeface="Calibri"/>
                <a:cs typeface="Calibri"/>
              </a:rPr>
              <a:t>l</a:t>
            </a:r>
            <a:r>
              <a:rPr sz="1400" spc="95" dirty="0">
                <a:latin typeface="Calibri"/>
                <a:cs typeface="Calibri"/>
              </a:rPr>
              <a:t>t</a:t>
            </a:r>
            <a:r>
              <a:rPr sz="1400" spc="-60" dirty="0">
                <a:latin typeface="Calibri"/>
                <a:cs typeface="Calibri"/>
              </a:rPr>
              <a:t>i</a:t>
            </a:r>
            <a:r>
              <a:rPr sz="1400" spc="5" dirty="0">
                <a:latin typeface="Calibri"/>
                <a:cs typeface="Calibri"/>
              </a:rPr>
              <a:t>m</a:t>
            </a:r>
            <a:r>
              <a:rPr sz="1400" spc="40" dirty="0">
                <a:latin typeface="Calibri"/>
                <a:cs typeface="Calibri"/>
              </a:rPr>
              <a:t>a</a:t>
            </a:r>
            <a:r>
              <a:rPr sz="1400" spc="25" dirty="0">
                <a:latin typeface="Calibri"/>
                <a:cs typeface="Calibri"/>
              </a:rPr>
              <a:t> </a:t>
            </a:r>
            <a:r>
              <a:rPr sz="1400" spc="-40" dirty="0">
                <a:latin typeface="Calibri"/>
                <a:cs typeface="Calibri"/>
              </a:rPr>
              <a:t>c</a:t>
            </a:r>
            <a:r>
              <a:rPr sz="1400" spc="30" dirty="0">
                <a:latin typeface="Calibri"/>
                <a:cs typeface="Calibri"/>
              </a:rPr>
              <a:t>o</a:t>
            </a:r>
            <a:r>
              <a:rPr sz="1400" spc="-65" dirty="0">
                <a:latin typeface="Calibri"/>
                <a:cs typeface="Calibri"/>
              </a:rPr>
              <a:t>l</a:t>
            </a:r>
            <a:r>
              <a:rPr sz="1400" spc="25" dirty="0">
                <a:latin typeface="Calibri"/>
                <a:cs typeface="Calibri"/>
              </a:rPr>
              <a:t>o</a:t>
            </a:r>
            <a:r>
              <a:rPr sz="1400" spc="15" dirty="0">
                <a:latin typeface="Calibri"/>
                <a:cs typeface="Calibri"/>
              </a:rPr>
              <a:t>n</a:t>
            </a:r>
            <a:r>
              <a:rPr sz="1400" spc="30" dirty="0">
                <a:latin typeface="Calibri"/>
                <a:cs typeface="Calibri"/>
              </a:rPr>
              <a:t>n</a:t>
            </a:r>
            <a:r>
              <a:rPr sz="1400" spc="40" dirty="0">
                <a:latin typeface="Calibri"/>
                <a:cs typeface="Calibri"/>
              </a:rPr>
              <a:t>a</a:t>
            </a:r>
            <a:r>
              <a:rPr sz="1400" spc="-35" dirty="0">
                <a:latin typeface="Calibri"/>
                <a:cs typeface="Calibri"/>
              </a:rPr>
              <a:t> </a:t>
            </a:r>
            <a:r>
              <a:rPr sz="1400" spc="-40" dirty="0">
                <a:latin typeface="Calibri"/>
                <a:cs typeface="Calibri"/>
              </a:rPr>
              <a:t>i</a:t>
            </a:r>
            <a:r>
              <a:rPr sz="1400" dirty="0">
                <a:latin typeface="Calibri"/>
                <a:cs typeface="Calibri"/>
              </a:rPr>
              <a:t>n</a:t>
            </a:r>
            <a:r>
              <a:rPr sz="1400" spc="-80" dirty="0">
                <a:latin typeface="Calibri"/>
                <a:cs typeface="Calibri"/>
              </a:rPr>
              <a:t> </a:t>
            </a:r>
            <a:r>
              <a:rPr sz="1400" spc="95" dirty="0">
                <a:latin typeface="Calibri"/>
                <a:cs typeface="Calibri"/>
              </a:rPr>
              <a:t>t</a:t>
            </a:r>
            <a:r>
              <a:rPr sz="1400" spc="44" dirty="0">
                <a:latin typeface="Calibri"/>
                <a:cs typeface="Calibri"/>
              </a:rPr>
              <a:t>a</a:t>
            </a:r>
            <a:r>
              <a:rPr sz="1400" spc="21" dirty="0">
                <a:latin typeface="Calibri"/>
                <a:cs typeface="Calibri"/>
              </a:rPr>
              <a:t>b</a:t>
            </a:r>
            <a:r>
              <a:rPr sz="1400" spc="50" dirty="0">
                <a:latin typeface="Calibri"/>
                <a:cs typeface="Calibri"/>
              </a:rPr>
              <a:t>e</a:t>
            </a:r>
            <a:r>
              <a:rPr sz="1400" spc="-65" dirty="0">
                <a:latin typeface="Calibri"/>
                <a:cs typeface="Calibri"/>
              </a:rPr>
              <a:t>l</a:t>
            </a:r>
            <a:r>
              <a:rPr sz="1400" spc="-50" dirty="0">
                <a:latin typeface="Calibri"/>
                <a:cs typeface="Calibri"/>
              </a:rPr>
              <a:t>l</a:t>
            </a:r>
            <a:r>
              <a:rPr sz="1400" spc="-114" dirty="0">
                <a:latin typeface="Calibri"/>
                <a:cs typeface="Calibri"/>
              </a:rPr>
              <a:t>a</a:t>
            </a:r>
            <a:r>
              <a:rPr sz="1400" spc="-70" dirty="0">
                <a:latin typeface="Calibri"/>
                <a:cs typeface="Calibri"/>
              </a:rPr>
              <a:t>.</a:t>
            </a:r>
            <a:endParaRPr sz="1400" dirty="0">
              <a:latin typeface="Calibri"/>
              <a:cs typeface="Calibri"/>
            </a:endParaRPr>
          </a:p>
        </p:txBody>
      </p:sp>
      <p:sp>
        <p:nvSpPr>
          <p:cNvPr id="5" name="object 5"/>
          <p:cNvSpPr txBox="1"/>
          <p:nvPr/>
        </p:nvSpPr>
        <p:spPr>
          <a:xfrm>
            <a:off x="698501" y="962025"/>
            <a:ext cx="1449705" cy="156210"/>
          </a:xfrm>
          <a:prstGeom prst="rect">
            <a:avLst/>
          </a:prstGeom>
        </p:spPr>
        <p:txBody>
          <a:bodyPr vert="horz" wrap="square" lIns="0" tIns="0" rIns="0" bIns="0" rtlCol="0">
            <a:spAutoFit/>
          </a:bodyPr>
          <a:lstStyle/>
          <a:p>
            <a:pPr marL="12699"/>
            <a:r>
              <a:rPr sz="1000" b="1" spc="15" dirty="0">
                <a:latin typeface="Calibri"/>
                <a:cs typeface="Calibri"/>
              </a:rPr>
              <a:t>T</a:t>
            </a:r>
            <a:r>
              <a:rPr sz="1000" b="1" spc="21" dirty="0">
                <a:latin typeface="Calibri"/>
                <a:cs typeface="Calibri"/>
              </a:rPr>
              <a:t>A</a:t>
            </a:r>
            <a:r>
              <a:rPr sz="1000" b="1" spc="-25" dirty="0">
                <a:latin typeface="Calibri"/>
                <a:cs typeface="Calibri"/>
              </a:rPr>
              <a:t>V</a:t>
            </a:r>
            <a:r>
              <a:rPr sz="1000" b="1" spc="21" dirty="0">
                <a:latin typeface="Calibri"/>
                <a:cs typeface="Calibri"/>
              </a:rPr>
              <a:t>OL</a:t>
            </a:r>
            <a:r>
              <a:rPr sz="1000" b="1" spc="10" dirty="0">
                <a:latin typeface="Calibri"/>
                <a:cs typeface="Calibri"/>
              </a:rPr>
              <a:t>A</a:t>
            </a:r>
            <a:r>
              <a:rPr sz="1000" b="1" dirty="0">
                <a:latin typeface="Calibri"/>
                <a:cs typeface="Calibri"/>
              </a:rPr>
              <a:t> </a:t>
            </a:r>
            <a:r>
              <a:rPr sz="1000" b="1" spc="75" dirty="0">
                <a:latin typeface="Calibri"/>
                <a:cs typeface="Calibri"/>
              </a:rPr>
              <a:t> </a:t>
            </a:r>
            <a:r>
              <a:rPr sz="1000" b="1" dirty="0">
                <a:latin typeface="Calibri"/>
                <a:cs typeface="Calibri"/>
              </a:rPr>
              <a:t>1</a:t>
            </a:r>
            <a:r>
              <a:rPr sz="1000" b="1" spc="10" dirty="0">
                <a:latin typeface="Calibri"/>
                <a:cs typeface="Calibri"/>
              </a:rPr>
              <a:t>B</a:t>
            </a:r>
            <a:r>
              <a:rPr sz="1000" b="1" spc="30" dirty="0">
                <a:latin typeface="Calibri"/>
                <a:cs typeface="Calibri"/>
              </a:rPr>
              <a:t> </a:t>
            </a:r>
            <a:r>
              <a:rPr sz="1000" b="1" spc="5" dirty="0">
                <a:latin typeface="Calibri"/>
                <a:cs typeface="Calibri"/>
              </a:rPr>
              <a:t>‐</a:t>
            </a:r>
            <a:r>
              <a:rPr sz="1000" b="1" spc="35" dirty="0">
                <a:latin typeface="Calibri"/>
                <a:cs typeface="Calibri"/>
              </a:rPr>
              <a:t> </a:t>
            </a:r>
            <a:r>
              <a:rPr sz="1000" b="1" spc="10" dirty="0">
                <a:latin typeface="Calibri"/>
                <a:cs typeface="Calibri"/>
              </a:rPr>
              <a:t>Ma</a:t>
            </a:r>
            <a:r>
              <a:rPr sz="1000" b="1" spc="30" dirty="0">
                <a:latin typeface="Calibri"/>
                <a:cs typeface="Calibri"/>
              </a:rPr>
              <a:t>t</a:t>
            </a:r>
            <a:r>
              <a:rPr sz="1000" b="1" spc="10" dirty="0">
                <a:latin typeface="Calibri"/>
                <a:cs typeface="Calibri"/>
              </a:rPr>
              <a:t>ema</a:t>
            </a:r>
            <a:r>
              <a:rPr sz="1000" b="1" spc="30" dirty="0">
                <a:latin typeface="Calibri"/>
                <a:cs typeface="Calibri"/>
              </a:rPr>
              <a:t>t</a:t>
            </a:r>
            <a:r>
              <a:rPr sz="1000" b="1" spc="5" dirty="0">
                <a:latin typeface="Calibri"/>
                <a:cs typeface="Calibri"/>
              </a:rPr>
              <a:t>i</a:t>
            </a:r>
            <a:r>
              <a:rPr sz="1000" b="1" spc="25" dirty="0">
                <a:latin typeface="Calibri"/>
                <a:cs typeface="Calibri"/>
              </a:rPr>
              <a:t>c</a:t>
            </a:r>
            <a:r>
              <a:rPr sz="1000" b="1" spc="5" dirty="0">
                <a:latin typeface="Calibri"/>
                <a:cs typeface="Calibri"/>
              </a:rPr>
              <a:t>a</a:t>
            </a:r>
            <a:endParaRPr sz="1000">
              <a:latin typeface="Calibri"/>
              <a:cs typeface="Calibri"/>
            </a:endParaRPr>
          </a:p>
        </p:txBody>
      </p:sp>
      <p:graphicFrame>
        <p:nvGraphicFramePr>
          <p:cNvPr id="14" name="Grafico 13"/>
          <p:cNvGraphicFramePr/>
          <p:nvPr>
            <p:extLst>
              <p:ext uri="{D42A27DB-BD31-4B8C-83A1-F6EECF244321}">
                <p14:modId xmlns:p14="http://schemas.microsoft.com/office/powerpoint/2010/main" val="198238625"/>
              </p:ext>
            </p:extLst>
          </p:nvPr>
        </p:nvGraphicFramePr>
        <p:xfrm>
          <a:off x="2298700" y="3324225"/>
          <a:ext cx="5486399"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CasellaDiTesto 14"/>
          <p:cNvSpPr txBox="1"/>
          <p:nvPr/>
        </p:nvSpPr>
        <p:spPr>
          <a:xfrm>
            <a:off x="2958250" y="428626"/>
            <a:ext cx="5571960" cy="654951"/>
          </a:xfrm>
          <a:prstGeom prst="rect">
            <a:avLst/>
          </a:prstGeom>
          <a:noFill/>
        </p:spPr>
        <p:txBody>
          <a:bodyPr wrap="none" lIns="91432" tIns="45716" rIns="91432" bIns="45716" rtlCol="0">
            <a:spAutoFit/>
          </a:bodyPr>
          <a:lstStyle/>
          <a:p>
            <a:pPr marL="2542949" marR="398745" indent="-2530885" algn="ctr">
              <a:lnSpc>
                <a:spcPct val="101699"/>
              </a:lnSpc>
            </a:pPr>
            <a:r>
              <a:rPr lang="en-US" b="1" spc="-10" dirty="0">
                <a:solidFill>
                  <a:srgbClr val="3F3F3F"/>
                </a:solidFill>
                <a:cs typeface="Calibri"/>
              </a:rPr>
              <a:t>RISU</a:t>
            </a:r>
            <a:r>
              <a:rPr lang="en-US" b="1" spc="-145" dirty="0">
                <a:solidFill>
                  <a:srgbClr val="3F3F3F"/>
                </a:solidFill>
                <a:cs typeface="Calibri"/>
              </a:rPr>
              <a:t>LT</a:t>
            </a:r>
            <a:r>
              <a:rPr lang="en-US" b="1" spc="-155" dirty="0">
                <a:solidFill>
                  <a:srgbClr val="3F3F3F"/>
                </a:solidFill>
                <a:cs typeface="Calibri"/>
              </a:rPr>
              <a:t>A</a:t>
            </a:r>
            <a:r>
              <a:rPr lang="en-US" b="1" dirty="0">
                <a:solidFill>
                  <a:srgbClr val="3F3F3F"/>
                </a:solidFill>
                <a:cs typeface="Calibri"/>
              </a:rPr>
              <a:t>T</a:t>
            </a:r>
            <a:r>
              <a:rPr lang="en-US" b="1" spc="-5" dirty="0">
                <a:solidFill>
                  <a:srgbClr val="3F3F3F"/>
                </a:solidFill>
                <a:cs typeface="Calibri"/>
              </a:rPr>
              <a:t>I</a:t>
            </a:r>
            <a:r>
              <a:rPr lang="en-US" b="1" spc="-15" dirty="0">
                <a:solidFill>
                  <a:srgbClr val="3F3F3F"/>
                </a:solidFill>
                <a:cs typeface="Calibri"/>
              </a:rPr>
              <a:t> SNV</a:t>
            </a:r>
            <a:r>
              <a:rPr lang="en-US" b="1" spc="-5" dirty="0">
                <a:solidFill>
                  <a:srgbClr val="3F3F3F"/>
                </a:solidFill>
                <a:cs typeface="Calibri"/>
              </a:rPr>
              <a:t> </a:t>
            </a:r>
            <a:r>
              <a:rPr lang="en-US" b="1" spc="10" dirty="0">
                <a:solidFill>
                  <a:srgbClr val="3F3F3F"/>
                </a:solidFill>
                <a:cs typeface="Calibri"/>
              </a:rPr>
              <a:t>A</a:t>
            </a:r>
            <a:r>
              <a:rPr lang="en-US" b="1" spc="-5" dirty="0">
                <a:solidFill>
                  <a:srgbClr val="3F3F3F"/>
                </a:solidFill>
                <a:cs typeface="Calibri"/>
              </a:rPr>
              <a:t>.</a:t>
            </a:r>
            <a:r>
              <a:rPr lang="en-US" b="1" spc="-10" dirty="0">
                <a:solidFill>
                  <a:srgbClr val="3F3F3F"/>
                </a:solidFill>
                <a:cs typeface="Calibri"/>
              </a:rPr>
              <a:t>S</a:t>
            </a:r>
            <a:r>
              <a:rPr lang="en-US" b="1" dirty="0">
                <a:solidFill>
                  <a:srgbClr val="3F3F3F"/>
                </a:solidFill>
                <a:cs typeface="Calibri"/>
              </a:rPr>
              <a:t>.</a:t>
            </a:r>
            <a:r>
              <a:rPr lang="en-US" b="1" spc="-5" dirty="0">
                <a:solidFill>
                  <a:srgbClr val="3F3F3F"/>
                </a:solidFill>
                <a:cs typeface="Calibri"/>
              </a:rPr>
              <a:t> </a:t>
            </a:r>
            <a:r>
              <a:rPr lang="en-US" b="1" spc="-10" dirty="0">
                <a:solidFill>
                  <a:srgbClr val="3F3F3F"/>
                </a:solidFill>
                <a:cs typeface="Calibri"/>
              </a:rPr>
              <a:t>2016/17</a:t>
            </a:r>
            <a:r>
              <a:rPr lang="en-US" b="1" spc="-5" dirty="0">
                <a:solidFill>
                  <a:srgbClr val="3F3F3F"/>
                </a:solidFill>
                <a:cs typeface="Calibri"/>
              </a:rPr>
              <a:t> </a:t>
            </a:r>
            <a:r>
              <a:rPr lang="en-US" b="1" spc="-10" dirty="0">
                <a:solidFill>
                  <a:srgbClr val="3F3F3F"/>
                </a:solidFill>
                <a:cs typeface="Calibri"/>
              </a:rPr>
              <a:t>CLASSI</a:t>
            </a:r>
            <a:r>
              <a:rPr lang="en-US" b="1" spc="-5" dirty="0">
                <a:solidFill>
                  <a:srgbClr val="3F3F3F"/>
                </a:solidFill>
                <a:cs typeface="Calibri"/>
              </a:rPr>
              <a:t> </a:t>
            </a:r>
            <a:r>
              <a:rPr lang="en-US" b="1" spc="-5" dirty="0">
                <a:solidFill>
                  <a:srgbClr val="3F3F3F"/>
                </a:solidFill>
                <a:cs typeface="Calibri"/>
              </a:rPr>
              <a:t>II </a:t>
            </a:r>
            <a:r>
              <a:rPr lang="en-US" b="1" spc="-10" dirty="0">
                <a:solidFill>
                  <a:srgbClr val="3F3F3F"/>
                </a:solidFill>
                <a:cs typeface="Calibri"/>
              </a:rPr>
              <a:t>SCUOLA</a:t>
            </a:r>
            <a:r>
              <a:rPr lang="en-US" b="1" spc="-15" dirty="0">
                <a:solidFill>
                  <a:srgbClr val="3F3F3F"/>
                </a:solidFill>
                <a:cs typeface="Calibri"/>
              </a:rPr>
              <a:t> </a:t>
            </a:r>
            <a:r>
              <a:rPr lang="en-US" b="1" spc="-10" dirty="0">
                <a:solidFill>
                  <a:srgbClr val="3F3F3F"/>
                </a:solidFill>
                <a:cs typeface="Calibri"/>
              </a:rPr>
              <a:t>PRIMARIA</a:t>
            </a:r>
            <a:r>
              <a:rPr lang="en-US" b="1" spc="-5" dirty="0">
                <a:solidFill>
                  <a:srgbClr val="3F3F3F"/>
                </a:solidFill>
                <a:cs typeface="Calibri"/>
              </a:rPr>
              <a:t> </a:t>
            </a:r>
            <a:endParaRPr lang="en-US" b="1" spc="-5" dirty="0">
              <a:solidFill>
                <a:srgbClr val="3F3F3F"/>
              </a:solidFill>
              <a:cs typeface="Calibri"/>
            </a:endParaRPr>
          </a:p>
          <a:p>
            <a:pPr marL="2542949" marR="398745" indent="-2530885" algn="ctr">
              <a:lnSpc>
                <a:spcPct val="101699"/>
              </a:lnSpc>
            </a:pPr>
            <a:r>
              <a:rPr lang="en-US" b="1" spc="-5" dirty="0">
                <a:solidFill>
                  <a:srgbClr val="FF0000"/>
                </a:solidFill>
                <a:cs typeface="Calibri"/>
              </a:rPr>
              <a:t>MATEMATICA</a:t>
            </a:r>
            <a:endParaRPr lang="en-US" dirty="0">
              <a:cs typeface="Calibri"/>
            </a:endParaRPr>
          </a:p>
        </p:txBody>
      </p:sp>
      <p:sp>
        <p:nvSpPr>
          <p:cNvPr id="12" name="Freccia su 11"/>
          <p:cNvSpPr/>
          <p:nvPr/>
        </p:nvSpPr>
        <p:spPr>
          <a:xfrm>
            <a:off x="6413500" y="2409826"/>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lIns="91432" tIns="45716" rIns="91432" bIns="45716" spcCol="0" rtlCol="0" anchor="ctr"/>
          <a:lstStyle/>
          <a:p>
            <a:pPr algn="ctr"/>
            <a:endParaRPr lang="it-IT"/>
          </a:p>
        </p:txBody>
      </p:sp>
      <p:sp>
        <p:nvSpPr>
          <p:cNvPr id="13" name="Freccia su 12"/>
          <p:cNvSpPr/>
          <p:nvPr/>
        </p:nvSpPr>
        <p:spPr>
          <a:xfrm>
            <a:off x="7099299" y="2409826"/>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lIns="91432" tIns="45716" rIns="91432" bIns="45716" spcCol="0" rtlCol="0" anchor="ctr"/>
          <a:lstStyle/>
          <a:p>
            <a:pPr algn="ctr"/>
            <a:endParaRPr lang="it-IT"/>
          </a:p>
        </p:txBody>
      </p:sp>
      <p:sp>
        <p:nvSpPr>
          <p:cNvPr id="16" name="Freccia su 15"/>
          <p:cNvSpPr/>
          <p:nvPr/>
        </p:nvSpPr>
        <p:spPr>
          <a:xfrm>
            <a:off x="7632699" y="2409826"/>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lIns="91432" tIns="45716" rIns="91432" bIns="45716" spcCol="0"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 name="object 27"/>
          <p:cNvGraphicFramePr>
            <a:graphicFrameLocks noGrp="1"/>
          </p:cNvGraphicFramePr>
          <p:nvPr>
            <p:extLst>
              <p:ext uri="{D42A27DB-BD31-4B8C-83A1-F6EECF244321}">
                <p14:modId xmlns:p14="http://schemas.microsoft.com/office/powerpoint/2010/main" val="3040396948"/>
              </p:ext>
            </p:extLst>
          </p:nvPr>
        </p:nvGraphicFramePr>
        <p:xfrm>
          <a:off x="1155701" y="3629025"/>
          <a:ext cx="8758242" cy="2437301"/>
        </p:xfrm>
        <a:graphic>
          <a:graphicData uri="http://schemas.openxmlformats.org/drawingml/2006/table">
            <a:tbl>
              <a:tblPr firstRow="1" bandRow="1">
                <a:tableStyleId>{2D5ABB26-0587-4C30-8999-92F81FD0307C}</a:tableStyleId>
              </a:tblPr>
              <a:tblGrid>
                <a:gridCol w="893256"/>
                <a:gridCol w="732708"/>
                <a:gridCol w="755693"/>
                <a:gridCol w="694596"/>
                <a:gridCol w="1129431"/>
                <a:gridCol w="725084"/>
                <a:gridCol w="748190"/>
                <a:gridCol w="603006"/>
                <a:gridCol w="572516"/>
                <a:gridCol w="572397"/>
                <a:gridCol w="663867"/>
                <a:gridCol w="667498"/>
              </a:tblGrid>
              <a:tr h="184870">
                <a:tc gridSpan="12">
                  <a:txBody>
                    <a:bodyPr/>
                    <a:lstStyle/>
                    <a:p>
                      <a:pPr marL="10160" algn="ctr">
                        <a:lnSpc>
                          <a:spcPct val="100000"/>
                        </a:lnSpc>
                      </a:pPr>
                      <a:r>
                        <a:rPr sz="1200" b="1" spc="-10" dirty="0">
                          <a:latin typeface="Calibri"/>
                          <a:cs typeface="Calibri"/>
                        </a:rPr>
                        <a:t>I</a:t>
                      </a:r>
                      <a:r>
                        <a:rPr sz="1200" b="1" spc="30" dirty="0">
                          <a:latin typeface="Calibri"/>
                          <a:cs typeface="Calibri"/>
                        </a:rPr>
                        <a:t>s</a:t>
                      </a:r>
                      <a:r>
                        <a:rPr sz="1200" b="1" spc="20" dirty="0">
                          <a:latin typeface="Calibri"/>
                          <a:cs typeface="Calibri"/>
                        </a:rPr>
                        <a:t>t</a:t>
                      </a:r>
                      <a:r>
                        <a:rPr sz="1200" b="1" spc="25" dirty="0">
                          <a:latin typeface="Calibri"/>
                          <a:cs typeface="Calibri"/>
                        </a:rPr>
                        <a:t>it</a:t>
                      </a:r>
                      <a:r>
                        <a:rPr sz="1200" b="1" spc="-20" dirty="0">
                          <a:latin typeface="Calibri"/>
                          <a:cs typeface="Calibri"/>
                        </a:rPr>
                        <a:t>u</a:t>
                      </a:r>
                      <a:r>
                        <a:rPr sz="1200" b="1" spc="30" dirty="0">
                          <a:latin typeface="Calibri"/>
                          <a:cs typeface="Calibri"/>
                        </a:rPr>
                        <a:t>z</a:t>
                      </a:r>
                      <a:r>
                        <a:rPr sz="1200" b="1" spc="15" dirty="0">
                          <a:latin typeface="Calibri"/>
                          <a:cs typeface="Calibri"/>
                        </a:rPr>
                        <a:t>i</a:t>
                      </a:r>
                      <a:r>
                        <a:rPr sz="1200" b="1" spc="-10" dirty="0">
                          <a:latin typeface="Calibri"/>
                          <a:cs typeface="Calibri"/>
                        </a:rPr>
                        <a:t>on</a:t>
                      </a:r>
                      <a:r>
                        <a:rPr sz="1200" b="1" dirty="0">
                          <a:latin typeface="Calibri"/>
                          <a:cs typeface="Calibri"/>
                        </a:rPr>
                        <a:t>e </a:t>
                      </a:r>
                      <a:r>
                        <a:rPr sz="1200" b="1" spc="25" dirty="0">
                          <a:latin typeface="Calibri"/>
                          <a:cs typeface="Calibri"/>
                        </a:rPr>
                        <a:t>s</a:t>
                      </a:r>
                      <a:r>
                        <a:rPr sz="1200" b="1" dirty="0">
                          <a:latin typeface="Calibri"/>
                          <a:cs typeface="Calibri"/>
                        </a:rPr>
                        <a:t>c</a:t>
                      </a:r>
                      <a:r>
                        <a:rPr sz="1200" b="1" spc="-15" dirty="0">
                          <a:latin typeface="Calibri"/>
                          <a:cs typeface="Calibri"/>
                        </a:rPr>
                        <a:t>o</a:t>
                      </a:r>
                      <a:r>
                        <a:rPr sz="1200" b="1" spc="15" dirty="0">
                          <a:latin typeface="Calibri"/>
                          <a:cs typeface="Calibri"/>
                        </a:rPr>
                        <a:t>l</a:t>
                      </a:r>
                      <a:r>
                        <a:rPr sz="1200" b="1" spc="-20" dirty="0">
                          <a:latin typeface="Calibri"/>
                          <a:cs typeface="Calibri"/>
                        </a:rPr>
                        <a:t>a</a:t>
                      </a:r>
                      <a:r>
                        <a:rPr sz="1200" b="1" spc="20" dirty="0">
                          <a:latin typeface="Calibri"/>
                          <a:cs typeface="Calibri"/>
                        </a:rPr>
                        <a:t>s</a:t>
                      </a:r>
                      <a:r>
                        <a:rPr sz="1200" b="1" spc="25" dirty="0">
                          <a:latin typeface="Calibri"/>
                          <a:cs typeface="Calibri"/>
                        </a:rPr>
                        <a:t>t</a:t>
                      </a:r>
                      <a:r>
                        <a:rPr sz="1200" b="1" spc="15" dirty="0">
                          <a:latin typeface="Calibri"/>
                          <a:cs typeface="Calibri"/>
                        </a:rPr>
                        <a:t>i</a:t>
                      </a:r>
                      <a:r>
                        <a:rPr sz="1200" b="1" spc="5" dirty="0">
                          <a:latin typeface="Calibri"/>
                          <a:cs typeface="Calibri"/>
                        </a:rPr>
                        <a:t>c</a:t>
                      </a:r>
                      <a:r>
                        <a:rPr sz="1200" b="1" dirty="0">
                          <a:latin typeface="Calibri"/>
                          <a:cs typeface="Calibri"/>
                        </a:rPr>
                        <a:t>a</a:t>
                      </a:r>
                      <a:r>
                        <a:rPr sz="1200" b="1" spc="-50" dirty="0">
                          <a:latin typeface="Calibri"/>
                          <a:cs typeface="Calibri"/>
                        </a:rPr>
                        <a:t> </a:t>
                      </a:r>
                      <a:r>
                        <a:rPr sz="1200" b="1" spc="-15" dirty="0">
                          <a:latin typeface="Calibri"/>
                          <a:cs typeface="Calibri"/>
                        </a:rPr>
                        <a:t>n</a:t>
                      </a:r>
                      <a:r>
                        <a:rPr sz="1200" b="1" spc="25" dirty="0">
                          <a:latin typeface="Calibri"/>
                          <a:cs typeface="Calibri"/>
                        </a:rPr>
                        <a:t>e</a:t>
                      </a:r>
                      <a:r>
                        <a:rPr sz="1200" b="1" dirty="0">
                          <a:latin typeface="Calibri"/>
                          <a:cs typeface="Calibri"/>
                        </a:rPr>
                        <a:t>l</a:t>
                      </a:r>
                      <a:r>
                        <a:rPr sz="1200" b="1" spc="5" dirty="0">
                          <a:latin typeface="Calibri"/>
                          <a:cs typeface="Calibri"/>
                        </a:rPr>
                        <a:t> </a:t>
                      </a:r>
                      <a:r>
                        <a:rPr sz="1200" b="1" spc="30" dirty="0">
                          <a:latin typeface="Calibri"/>
                          <a:cs typeface="Calibri"/>
                        </a:rPr>
                        <a:t>s</a:t>
                      </a:r>
                      <a:r>
                        <a:rPr sz="1200" b="1" spc="-15" dirty="0">
                          <a:latin typeface="Calibri"/>
                          <a:cs typeface="Calibri"/>
                        </a:rPr>
                        <a:t>u</a:t>
                      </a:r>
                      <a:r>
                        <a:rPr sz="1200" b="1" dirty="0">
                          <a:latin typeface="Calibri"/>
                          <a:cs typeface="Calibri"/>
                        </a:rPr>
                        <a:t>o</a:t>
                      </a:r>
                      <a:r>
                        <a:rPr sz="1200" b="1" spc="-35" dirty="0">
                          <a:latin typeface="Calibri"/>
                          <a:cs typeface="Calibri"/>
                        </a:rPr>
                        <a:t> </a:t>
                      </a:r>
                      <a:r>
                        <a:rPr sz="1200" b="1" dirty="0">
                          <a:latin typeface="Calibri"/>
                          <a:cs typeface="Calibri"/>
                        </a:rPr>
                        <a:t>c</a:t>
                      </a:r>
                      <a:r>
                        <a:rPr sz="1200" b="1" spc="-15" dirty="0">
                          <a:latin typeface="Calibri"/>
                          <a:cs typeface="Calibri"/>
                        </a:rPr>
                        <a:t>o</a:t>
                      </a:r>
                      <a:r>
                        <a:rPr sz="1200" b="1" spc="-25" dirty="0">
                          <a:latin typeface="Calibri"/>
                          <a:cs typeface="Calibri"/>
                        </a:rPr>
                        <a:t>m</a:t>
                      </a:r>
                      <a:r>
                        <a:rPr sz="1200" b="1" spc="-20" dirty="0">
                          <a:latin typeface="Calibri"/>
                          <a:cs typeface="Calibri"/>
                        </a:rPr>
                        <a:t>p</a:t>
                      </a:r>
                      <a:r>
                        <a:rPr sz="1200" b="1" spc="25" dirty="0">
                          <a:latin typeface="Calibri"/>
                          <a:cs typeface="Calibri"/>
                        </a:rPr>
                        <a:t>lesso</a:t>
                      </a:r>
                      <a:endParaRPr sz="1200" dirty="0">
                        <a:latin typeface="Calibri"/>
                        <a:cs typeface="Calibri"/>
                      </a:endParaRPr>
                    </a:p>
                  </a:txBody>
                  <a:tcPr marL="0" marR="0" marT="0" marB="0">
                    <a:lnL w="9397">
                      <a:solidFill>
                        <a:srgbClr val="0070C0"/>
                      </a:solidFill>
                      <a:prstDash val="solid"/>
                    </a:lnL>
                    <a:lnR w="10161">
                      <a:solidFill>
                        <a:srgbClr val="0070C0"/>
                      </a:solidFill>
                      <a:prstDash val="solid"/>
                    </a:lnR>
                    <a:lnT w="8890">
                      <a:solidFill>
                        <a:srgbClr val="0070C0"/>
                      </a:solidFill>
                      <a:prstDash val="solid"/>
                    </a:lnT>
                    <a:lnB w="9651">
                      <a:solidFill>
                        <a:srgbClr val="0070C0"/>
                      </a:solidFill>
                      <a:prstDash val="solid"/>
                    </a:lnB>
                    <a:solidFill>
                      <a:srgbClr val="DDEBF7"/>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415331">
                <a:tc>
                  <a:txBody>
                    <a:bodyPr/>
                    <a:lstStyle/>
                    <a:p>
                      <a:pPr marL="15875">
                        <a:lnSpc>
                          <a:spcPct val="100000"/>
                        </a:lnSpc>
                      </a:pPr>
                      <a:r>
                        <a:rPr sz="1200" b="1" spc="-5" dirty="0">
                          <a:latin typeface="Calibri"/>
                          <a:cs typeface="Calibri"/>
                        </a:rPr>
                        <a:t>C</a:t>
                      </a:r>
                      <a:r>
                        <a:rPr sz="1200" b="1" spc="15" dirty="0">
                          <a:latin typeface="Calibri"/>
                          <a:cs typeface="Calibri"/>
                        </a:rPr>
                        <a:t>l</a:t>
                      </a:r>
                      <a:r>
                        <a:rPr sz="1200" b="1" spc="-25" dirty="0">
                          <a:latin typeface="Calibri"/>
                          <a:cs typeface="Calibri"/>
                        </a:rPr>
                        <a:t>a</a:t>
                      </a:r>
                      <a:r>
                        <a:rPr sz="1200" b="1" spc="30" dirty="0">
                          <a:latin typeface="Calibri"/>
                          <a:cs typeface="Calibri"/>
                        </a:rPr>
                        <a:t>s</a:t>
                      </a:r>
                      <a:r>
                        <a:rPr sz="1200" b="1" spc="20" dirty="0">
                          <a:latin typeface="Calibri"/>
                          <a:cs typeface="Calibri"/>
                        </a:rPr>
                        <a:t>s</a:t>
                      </a:r>
                      <a:r>
                        <a:rPr sz="1200" b="1" spc="15" dirty="0">
                          <a:latin typeface="Calibri"/>
                          <a:cs typeface="Calibri"/>
                        </a:rPr>
                        <a:t>i</a:t>
                      </a:r>
                      <a:r>
                        <a:rPr sz="1200" b="1" spc="-5" dirty="0">
                          <a:latin typeface="Calibri"/>
                          <a:cs typeface="Calibri"/>
                        </a:rPr>
                        <a:t>/I</a:t>
                      </a:r>
                      <a:r>
                        <a:rPr sz="1200" b="1" spc="30" dirty="0">
                          <a:latin typeface="Calibri"/>
                          <a:cs typeface="Calibri"/>
                        </a:rPr>
                        <a:t>s</a:t>
                      </a:r>
                      <a:r>
                        <a:rPr sz="1200" b="1" spc="20" dirty="0">
                          <a:latin typeface="Calibri"/>
                          <a:cs typeface="Calibri"/>
                        </a:rPr>
                        <a:t>t</a:t>
                      </a:r>
                      <a:r>
                        <a:rPr sz="1200" b="1" spc="25" dirty="0">
                          <a:latin typeface="Calibri"/>
                          <a:cs typeface="Calibri"/>
                        </a:rPr>
                        <a:t>it</a:t>
                      </a:r>
                      <a:r>
                        <a:rPr sz="1200" b="1" spc="-20" dirty="0">
                          <a:latin typeface="Calibri"/>
                          <a:cs typeface="Calibri"/>
                        </a:rPr>
                        <a:t>u</a:t>
                      </a:r>
                      <a:r>
                        <a:rPr sz="1200" b="1" spc="25" dirty="0">
                          <a:latin typeface="Calibri"/>
                          <a:cs typeface="Calibri"/>
                        </a:rPr>
                        <a:t>t</a:t>
                      </a:r>
                      <a:r>
                        <a:rPr sz="1200" b="1" dirty="0">
                          <a:latin typeface="Calibri"/>
                          <a:cs typeface="Calibri"/>
                        </a:rPr>
                        <a:t>o</a:t>
                      </a:r>
                      <a:endParaRPr sz="1200">
                        <a:latin typeface="Calibri"/>
                        <a:cs typeface="Calibri"/>
                      </a:endParaRPr>
                    </a:p>
                  </a:txBody>
                  <a:tcPr marL="0" marR="0" marT="0" marB="0">
                    <a:lnL w="9397">
                      <a:solidFill>
                        <a:srgbClr val="0070C0"/>
                      </a:solidFill>
                      <a:prstDash val="solid"/>
                    </a:lnL>
                    <a:lnR w="9651">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80645" marR="76835" indent="7620" algn="ctr">
                        <a:lnSpc>
                          <a:spcPct val="112599"/>
                        </a:lnSpc>
                      </a:pPr>
                      <a:r>
                        <a:rPr sz="1000" spc="-55" dirty="0">
                          <a:latin typeface="Calibri"/>
                          <a:cs typeface="Calibri"/>
                        </a:rPr>
                        <a:t>M</a:t>
                      </a:r>
                      <a:r>
                        <a:rPr sz="1000" spc="30" dirty="0">
                          <a:latin typeface="Calibri"/>
                          <a:cs typeface="Calibri"/>
                        </a:rPr>
                        <a:t>e</a:t>
                      </a:r>
                      <a:r>
                        <a:rPr sz="1000" spc="10" dirty="0">
                          <a:latin typeface="Calibri"/>
                          <a:cs typeface="Calibri"/>
                        </a:rPr>
                        <a:t>d</a:t>
                      </a:r>
                      <a:r>
                        <a:rPr sz="1000" spc="30" dirty="0">
                          <a:latin typeface="Calibri"/>
                          <a:cs typeface="Calibri"/>
                        </a:rPr>
                        <a:t>i</a:t>
                      </a:r>
                      <a:r>
                        <a:rPr sz="1000" dirty="0">
                          <a:latin typeface="Calibri"/>
                          <a:cs typeface="Calibri"/>
                        </a:rPr>
                        <a:t>a</a:t>
                      </a:r>
                      <a:r>
                        <a:rPr sz="1000" spc="-35"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 p</a:t>
                      </a:r>
                      <a:r>
                        <a:rPr sz="1000" spc="10" dirty="0">
                          <a:latin typeface="Calibri"/>
                          <a:cs typeface="Calibri"/>
                        </a:rPr>
                        <a:t>u</a:t>
                      </a:r>
                      <a:r>
                        <a:rPr sz="1000" dirty="0">
                          <a:latin typeface="Calibri"/>
                          <a:cs typeface="Calibri"/>
                        </a:rPr>
                        <a:t>nt</a:t>
                      </a:r>
                      <a:r>
                        <a:rPr sz="1000" spc="30" dirty="0">
                          <a:latin typeface="Calibri"/>
                          <a:cs typeface="Calibri"/>
                        </a:rPr>
                        <a:t>e</a:t>
                      </a:r>
                      <a:r>
                        <a:rPr sz="1000" spc="-5" dirty="0">
                          <a:latin typeface="Calibri"/>
                          <a:cs typeface="Calibri"/>
                        </a:rPr>
                        <a:t>gg</a:t>
                      </a:r>
                      <a:r>
                        <a:rPr sz="1000" spc="30" dirty="0">
                          <a:latin typeface="Calibri"/>
                          <a:cs typeface="Calibri"/>
                        </a:rPr>
                        <a:t>i</a:t>
                      </a:r>
                      <a:r>
                        <a:rPr sz="1000" dirty="0">
                          <a:latin typeface="Calibri"/>
                          <a:cs typeface="Calibri"/>
                        </a:rPr>
                        <a:t>o p</a:t>
                      </a:r>
                      <a:r>
                        <a:rPr sz="1000" spc="35" dirty="0">
                          <a:latin typeface="Calibri"/>
                          <a:cs typeface="Calibri"/>
                        </a:rPr>
                        <a:t>e</a:t>
                      </a:r>
                      <a:r>
                        <a:rPr sz="1000" spc="-20" dirty="0">
                          <a:latin typeface="Calibri"/>
                          <a:cs typeface="Calibri"/>
                        </a:rPr>
                        <a:t>r</a:t>
                      </a:r>
                      <a:r>
                        <a:rPr sz="1000" spc="-25" dirty="0">
                          <a:latin typeface="Calibri"/>
                          <a:cs typeface="Calibri"/>
                        </a:rPr>
                        <a:t>c</a:t>
                      </a:r>
                      <a:r>
                        <a:rPr sz="1000" spc="35" dirty="0">
                          <a:latin typeface="Calibri"/>
                          <a:cs typeface="Calibri"/>
                        </a:rPr>
                        <a:t>e</a:t>
                      </a:r>
                      <a:r>
                        <a:rPr sz="1000" dirty="0">
                          <a:latin typeface="Calibri"/>
                          <a:cs typeface="Calibri"/>
                        </a:rPr>
                        <a:t>ntu</a:t>
                      </a:r>
                      <a:r>
                        <a:rPr sz="1000" spc="-15" dirty="0">
                          <a:latin typeface="Calibri"/>
                          <a:cs typeface="Calibri"/>
                        </a:rPr>
                        <a:t>a</a:t>
                      </a:r>
                      <a:r>
                        <a:rPr sz="1000" spc="35" dirty="0">
                          <a:latin typeface="Calibri"/>
                          <a:cs typeface="Calibri"/>
                        </a:rPr>
                        <a:t>l</a:t>
                      </a:r>
                      <a:r>
                        <a:rPr sz="1000" dirty="0">
                          <a:latin typeface="Calibri"/>
                          <a:cs typeface="Calibri"/>
                        </a:rPr>
                        <a:t>e </a:t>
                      </a:r>
                      <a:r>
                        <a:rPr sz="1000" spc="-20" dirty="0">
                          <a:latin typeface="Calibri"/>
                          <a:cs typeface="Calibri"/>
                        </a:rPr>
                        <a:t>a</a:t>
                      </a:r>
                      <a:r>
                        <a:rPr sz="1000" dirty="0">
                          <a:latin typeface="Calibri"/>
                          <a:cs typeface="Calibri"/>
                        </a:rPr>
                        <a:t>l</a:t>
                      </a:r>
                      <a:r>
                        <a:rPr sz="1000" spc="10" dirty="0">
                          <a:latin typeface="Calibri"/>
                          <a:cs typeface="Calibri"/>
                        </a:rPr>
                        <a:t> n</a:t>
                      </a:r>
                      <a:r>
                        <a:rPr sz="1000" spc="30" dirty="0">
                          <a:latin typeface="Calibri"/>
                          <a:cs typeface="Calibri"/>
                        </a:rPr>
                        <a:t>e</a:t>
                      </a:r>
                      <a:r>
                        <a:rPr sz="1000" spc="-5" dirty="0">
                          <a:latin typeface="Calibri"/>
                          <a:cs typeface="Calibri"/>
                        </a:rPr>
                        <a:t>t</a:t>
                      </a:r>
                      <a:r>
                        <a:rPr sz="1000" dirty="0">
                          <a:latin typeface="Calibri"/>
                          <a:cs typeface="Calibri"/>
                        </a:rPr>
                        <a:t>to</a:t>
                      </a:r>
                      <a:r>
                        <a:rPr sz="1000" spc="-20"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a:t>
                      </a:r>
                      <a:endParaRPr sz="1000">
                        <a:latin typeface="Calibri"/>
                        <a:cs typeface="Calibri"/>
                      </a:endParaRPr>
                    </a:p>
                    <a:p>
                      <a:pPr marL="5080" algn="ctr">
                        <a:lnSpc>
                          <a:spcPct val="100000"/>
                        </a:lnSpc>
                        <a:spcBef>
                          <a:spcPts val="400"/>
                        </a:spcBef>
                      </a:pPr>
                      <a:r>
                        <a:rPr sz="1000" i="1" spc="-20" dirty="0">
                          <a:latin typeface="Calibri"/>
                          <a:cs typeface="Calibri"/>
                        </a:rPr>
                        <a:t>c</a:t>
                      </a:r>
                      <a:r>
                        <a:rPr sz="1000" i="1" spc="15" dirty="0">
                          <a:latin typeface="Calibri"/>
                          <a:cs typeface="Calibri"/>
                        </a:rPr>
                        <a:t>h</a:t>
                      </a:r>
                      <a:r>
                        <a:rPr sz="1000" i="1" spc="-10" dirty="0">
                          <a:latin typeface="Calibri"/>
                          <a:cs typeface="Calibri"/>
                        </a:rPr>
                        <a:t>e</a:t>
                      </a:r>
                      <a:r>
                        <a:rPr sz="1000" i="1" spc="20" dirty="0">
                          <a:latin typeface="Calibri"/>
                          <a:cs typeface="Calibri"/>
                        </a:rPr>
                        <a:t>a</a:t>
                      </a:r>
                      <a:r>
                        <a:rPr sz="1000" i="1" spc="-5" dirty="0">
                          <a:latin typeface="Calibri"/>
                          <a:cs typeface="Calibri"/>
                        </a:rPr>
                        <a:t>t</a:t>
                      </a:r>
                      <a:r>
                        <a:rPr sz="1000" i="1" spc="-30" dirty="0">
                          <a:latin typeface="Calibri"/>
                          <a:cs typeface="Calibri"/>
                        </a:rPr>
                        <a:t>i</a:t>
                      </a:r>
                      <a:r>
                        <a:rPr sz="1000" i="1" spc="20" dirty="0">
                          <a:latin typeface="Calibri"/>
                          <a:cs typeface="Calibri"/>
                        </a:rPr>
                        <a:t>n</a:t>
                      </a:r>
                      <a:r>
                        <a:rPr sz="1000" i="1" dirty="0">
                          <a:latin typeface="Calibri"/>
                          <a:cs typeface="Calibri"/>
                        </a:rPr>
                        <a:t>g </a:t>
                      </a:r>
                      <a:r>
                        <a:rPr sz="1000" i="1" spc="-95" dirty="0">
                          <a:latin typeface="Calibri"/>
                          <a:cs typeface="Calibri"/>
                        </a:rPr>
                        <a:t> </a:t>
                      </a:r>
                      <a:r>
                        <a:rPr sz="1100" spc="37" baseline="39682" dirty="0">
                          <a:latin typeface="Calibri"/>
                          <a:cs typeface="Calibri"/>
                        </a:rPr>
                        <a:t>1a</a:t>
                      </a:r>
                      <a:endParaRPr sz="1100" baseline="39682">
                        <a:latin typeface="Calibri"/>
                        <a:cs typeface="Calibri"/>
                      </a:endParaRPr>
                    </a:p>
                  </a:txBody>
                  <a:tcPr marL="0" marR="0" marT="0" marB="0">
                    <a:lnL w="9651">
                      <a:solidFill>
                        <a:srgbClr val="0070C0"/>
                      </a:solidFill>
                      <a:prstDash val="solid"/>
                    </a:lnL>
                    <a:lnR w="9651">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22860" marR="20320" indent="1270" algn="ctr">
                        <a:lnSpc>
                          <a:spcPct val="112599"/>
                        </a:lnSpc>
                      </a:pPr>
                      <a:r>
                        <a:rPr sz="1000" spc="15" dirty="0">
                          <a:latin typeface="Calibri"/>
                          <a:cs typeface="Calibri"/>
                        </a:rPr>
                        <a:t>P</a:t>
                      </a:r>
                      <a:r>
                        <a:rPr sz="1000" spc="30" dirty="0">
                          <a:latin typeface="Calibri"/>
                          <a:cs typeface="Calibri"/>
                        </a:rPr>
                        <a:t>e</a:t>
                      </a:r>
                      <a:r>
                        <a:rPr sz="1000" spc="-20" dirty="0">
                          <a:latin typeface="Calibri"/>
                          <a:cs typeface="Calibri"/>
                        </a:rPr>
                        <a:t>rc</a:t>
                      </a:r>
                      <a:r>
                        <a:rPr sz="1000" spc="30" dirty="0">
                          <a:latin typeface="Calibri"/>
                          <a:cs typeface="Calibri"/>
                        </a:rPr>
                        <a:t>e</a:t>
                      </a:r>
                      <a:r>
                        <a:rPr sz="1000" dirty="0">
                          <a:latin typeface="Calibri"/>
                          <a:cs typeface="Calibri"/>
                        </a:rPr>
                        <a:t>ntu</a:t>
                      </a:r>
                      <a:r>
                        <a:rPr sz="1000" spc="-15" dirty="0">
                          <a:latin typeface="Calibri"/>
                          <a:cs typeface="Calibri"/>
                        </a:rPr>
                        <a:t>a</a:t>
                      </a:r>
                      <a:r>
                        <a:rPr sz="1000" spc="35" dirty="0">
                          <a:latin typeface="Calibri"/>
                          <a:cs typeface="Calibri"/>
                        </a:rPr>
                        <a:t>l</a:t>
                      </a:r>
                      <a:r>
                        <a:rPr sz="1000" dirty="0">
                          <a:latin typeface="Calibri"/>
                          <a:cs typeface="Calibri"/>
                        </a:rPr>
                        <a:t>e</a:t>
                      </a:r>
                      <a:r>
                        <a:rPr sz="1000" spc="5" dirty="0">
                          <a:latin typeface="Calibri"/>
                          <a:cs typeface="Calibri"/>
                        </a:rPr>
                        <a:t> </a:t>
                      </a:r>
                      <a:r>
                        <a:rPr sz="1000" spc="10" dirty="0">
                          <a:latin typeface="Calibri"/>
                          <a:cs typeface="Calibri"/>
                        </a:rPr>
                        <a:t>di p</a:t>
                      </a:r>
                      <a:r>
                        <a:rPr sz="1000" spc="-15" dirty="0">
                          <a:latin typeface="Calibri"/>
                          <a:cs typeface="Calibri"/>
                        </a:rPr>
                        <a:t>a</a:t>
                      </a:r>
                      <a:r>
                        <a:rPr sz="1000" spc="-20" dirty="0">
                          <a:latin typeface="Calibri"/>
                          <a:cs typeface="Calibri"/>
                        </a:rPr>
                        <a:t>r</a:t>
                      </a:r>
                      <a:r>
                        <a:rPr sz="1000" spc="-5" dirty="0">
                          <a:latin typeface="Calibri"/>
                          <a:cs typeface="Calibri"/>
                        </a:rPr>
                        <a:t>t</a:t>
                      </a:r>
                      <a:r>
                        <a:rPr sz="1000" spc="35" dirty="0">
                          <a:latin typeface="Calibri"/>
                          <a:cs typeface="Calibri"/>
                        </a:rPr>
                        <a:t>e</a:t>
                      </a:r>
                      <a:r>
                        <a:rPr sz="1000" spc="-25" dirty="0">
                          <a:latin typeface="Calibri"/>
                          <a:cs typeface="Calibri"/>
                        </a:rPr>
                        <a:t>c</a:t>
                      </a:r>
                      <a:r>
                        <a:rPr sz="1000" spc="35" dirty="0">
                          <a:latin typeface="Calibri"/>
                          <a:cs typeface="Calibri"/>
                        </a:rPr>
                        <a:t>i</a:t>
                      </a:r>
                      <a:r>
                        <a:rPr sz="1000" dirty="0">
                          <a:latin typeface="Calibri"/>
                          <a:cs typeface="Calibri"/>
                        </a:rPr>
                        <a:t>p</a:t>
                      </a:r>
                      <a:r>
                        <a:rPr sz="1000" spc="-15" dirty="0">
                          <a:latin typeface="Calibri"/>
                          <a:cs typeface="Calibri"/>
                        </a:rPr>
                        <a:t>a</a:t>
                      </a:r>
                      <a:r>
                        <a:rPr sz="1000" dirty="0">
                          <a:latin typeface="Calibri"/>
                          <a:cs typeface="Calibri"/>
                        </a:rPr>
                        <a:t>z</a:t>
                      </a:r>
                      <a:r>
                        <a:rPr sz="1000" spc="35" dirty="0">
                          <a:latin typeface="Calibri"/>
                          <a:cs typeface="Calibri"/>
                        </a:rPr>
                        <a:t>i</a:t>
                      </a:r>
                      <a:r>
                        <a:rPr sz="1000" dirty="0">
                          <a:latin typeface="Calibri"/>
                          <a:cs typeface="Calibri"/>
                        </a:rPr>
                        <a:t>o</a:t>
                      </a:r>
                      <a:r>
                        <a:rPr sz="1000" spc="10" dirty="0">
                          <a:latin typeface="Calibri"/>
                          <a:cs typeface="Calibri"/>
                        </a:rPr>
                        <a:t>n</a:t>
                      </a:r>
                      <a:r>
                        <a:rPr sz="1000" dirty="0">
                          <a:latin typeface="Calibri"/>
                          <a:cs typeface="Calibri"/>
                        </a:rPr>
                        <a:t>e </a:t>
                      </a:r>
                      <a:r>
                        <a:rPr sz="1000" spc="-15" dirty="0">
                          <a:latin typeface="Calibri"/>
                          <a:cs typeface="Calibri"/>
                        </a:rPr>
                        <a:t>a</a:t>
                      </a:r>
                      <a:r>
                        <a:rPr sz="1000" spc="35" dirty="0">
                          <a:latin typeface="Calibri"/>
                          <a:cs typeface="Calibri"/>
                        </a:rPr>
                        <a:t>lla</a:t>
                      </a:r>
                      <a:endParaRPr sz="1000">
                        <a:latin typeface="Calibri"/>
                        <a:cs typeface="Calibri"/>
                      </a:endParaRPr>
                    </a:p>
                    <a:p>
                      <a:pPr algn="ctr">
                        <a:lnSpc>
                          <a:spcPct val="100000"/>
                        </a:lnSpc>
                        <a:spcBef>
                          <a:spcPts val="140"/>
                        </a:spcBef>
                      </a:pPr>
                      <a:r>
                        <a:rPr sz="1000" dirty="0">
                          <a:latin typeface="Calibri"/>
                          <a:cs typeface="Calibri"/>
                        </a:rPr>
                        <a:t>p</a:t>
                      </a:r>
                      <a:r>
                        <a:rPr sz="1000" spc="-15" dirty="0">
                          <a:latin typeface="Calibri"/>
                          <a:cs typeface="Calibri"/>
                        </a:rPr>
                        <a:t>r</a:t>
                      </a:r>
                      <a:r>
                        <a:rPr sz="1000" dirty="0">
                          <a:latin typeface="Calibri"/>
                          <a:cs typeface="Calibri"/>
                        </a:rPr>
                        <a:t>o</a:t>
                      </a:r>
                      <a:r>
                        <a:rPr sz="1000" spc="15" dirty="0">
                          <a:latin typeface="Calibri"/>
                          <a:cs typeface="Calibri"/>
                        </a:rPr>
                        <a:t>v</a:t>
                      </a:r>
                      <a:r>
                        <a:rPr sz="1000" dirty="0">
                          <a:latin typeface="Calibri"/>
                          <a:cs typeface="Calibri"/>
                        </a:rPr>
                        <a:t>a</a:t>
                      </a:r>
                      <a:r>
                        <a:rPr sz="1000" spc="-35" dirty="0">
                          <a:latin typeface="Calibri"/>
                          <a:cs typeface="Calibri"/>
                        </a:rPr>
                        <a:t> </a:t>
                      </a:r>
                      <a:r>
                        <a:rPr sz="1000" dirty="0">
                          <a:latin typeface="Calibri"/>
                          <a:cs typeface="Calibri"/>
                        </a:rPr>
                        <a:t>di</a:t>
                      </a:r>
                      <a:endParaRPr sz="1000">
                        <a:latin typeface="Calibri"/>
                        <a:cs typeface="Calibri"/>
                      </a:endParaRPr>
                    </a:p>
                    <a:p>
                      <a:pPr marL="1905" algn="ctr">
                        <a:lnSpc>
                          <a:spcPct val="100000"/>
                        </a:lnSpc>
                        <a:spcBef>
                          <a:spcPts val="400"/>
                        </a:spcBef>
                      </a:pPr>
                      <a:r>
                        <a:rPr sz="1000" spc="5" dirty="0">
                          <a:latin typeface="Calibri"/>
                          <a:cs typeface="Calibri"/>
                        </a:rPr>
                        <a:t>I</a:t>
                      </a:r>
                      <a:r>
                        <a:rPr sz="1000" dirty="0">
                          <a:latin typeface="Calibri"/>
                          <a:cs typeface="Calibri"/>
                        </a:rPr>
                        <a:t>t</a:t>
                      </a:r>
                      <a:r>
                        <a:rPr sz="1000" spc="-15" dirty="0">
                          <a:latin typeface="Calibri"/>
                          <a:cs typeface="Calibri"/>
                        </a:rPr>
                        <a:t>a</a:t>
                      </a:r>
                      <a:r>
                        <a:rPr sz="1000" spc="30" dirty="0">
                          <a:latin typeface="Calibri"/>
                          <a:cs typeface="Calibri"/>
                        </a:rPr>
                        <a:t>l</a:t>
                      </a:r>
                      <a:r>
                        <a:rPr sz="1000" spc="35" dirty="0">
                          <a:latin typeface="Calibri"/>
                          <a:cs typeface="Calibri"/>
                        </a:rPr>
                        <a:t>i</a:t>
                      </a:r>
                      <a:r>
                        <a:rPr sz="1000" spc="-15" dirty="0">
                          <a:latin typeface="Calibri"/>
                          <a:cs typeface="Calibri"/>
                        </a:rPr>
                        <a:t>a</a:t>
                      </a:r>
                      <a:r>
                        <a:rPr sz="1000" dirty="0">
                          <a:latin typeface="Calibri"/>
                          <a:cs typeface="Calibri"/>
                        </a:rPr>
                        <a:t>no</a:t>
                      </a:r>
                      <a:r>
                        <a:rPr sz="1000" spc="-15" dirty="0">
                          <a:latin typeface="Calibri"/>
                          <a:cs typeface="Calibri"/>
                        </a:rPr>
                        <a:t> </a:t>
                      </a:r>
                      <a:r>
                        <a:rPr sz="1100" spc="37" baseline="39682" dirty="0">
                          <a:latin typeface="Calibri"/>
                          <a:cs typeface="Calibri"/>
                        </a:rPr>
                        <a:t>1b</a:t>
                      </a:r>
                      <a:endParaRPr sz="1100" baseline="39682">
                        <a:latin typeface="Calibri"/>
                        <a:cs typeface="Calibri"/>
                      </a:endParaRPr>
                    </a:p>
                  </a:txBody>
                  <a:tcPr marL="0" marR="0" marT="0" marB="0">
                    <a:lnL w="9651">
                      <a:solidFill>
                        <a:srgbClr val="0070C0"/>
                      </a:solidFill>
                      <a:prstDash val="solid"/>
                    </a:lnL>
                    <a:lnR w="9651">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55880" marR="54610" indent="635" algn="ctr">
                        <a:lnSpc>
                          <a:spcPct val="112500"/>
                        </a:lnSpc>
                      </a:pPr>
                      <a:r>
                        <a:rPr sz="1000" spc="-20" dirty="0">
                          <a:latin typeface="Calibri"/>
                          <a:cs typeface="Calibri"/>
                        </a:rPr>
                        <a:t>E</a:t>
                      </a:r>
                      <a:r>
                        <a:rPr sz="1000" spc="5" dirty="0">
                          <a:latin typeface="Calibri"/>
                          <a:cs typeface="Calibri"/>
                        </a:rPr>
                        <a:t>s</a:t>
                      </a:r>
                      <a:r>
                        <a:rPr sz="1000" spc="35" dirty="0">
                          <a:latin typeface="Calibri"/>
                          <a:cs typeface="Calibri"/>
                        </a:rPr>
                        <a:t>i</a:t>
                      </a:r>
                      <a:r>
                        <a:rPr sz="1000" spc="-5" dirty="0">
                          <a:latin typeface="Calibri"/>
                          <a:cs typeface="Calibri"/>
                        </a:rPr>
                        <a:t>t</a:t>
                      </a:r>
                      <a:r>
                        <a:rPr sz="1000" dirty="0">
                          <a:latin typeface="Calibri"/>
                          <a:cs typeface="Calibri"/>
                        </a:rPr>
                        <a:t>i</a:t>
                      </a:r>
                      <a:r>
                        <a:rPr sz="1000" spc="15" dirty="0">
                          <a:latin typeface="Calibri"/>
                          <a:cs typeface="Calibri"/>
                        </a:rPr>
                        <a:t> </a:t>
                      </a:r>
                      <a:r>
                        <a:rPr sz="1000" dirty="0">
                          <a:latin typeface="Calibri"/>
                          <a:cs typeface="Calibri"/>
                        </a:rPr>
                        <a:t>d</a:t>
                      </a:r>
                      <a:r>
                        <a:rPr sz="1000" spc="35" dirty="0">
                          <a:latin typeface="Calibri"/>
                          <a:cs typeface="Calibri"/>
                        </a:rPr>
                        <a:t>e</a:t>
                      </a:r>
                      <a:r>
                        <a:rPr sz="1000" spc="-5" dirty="0">
                          <a:latin typeface="Calibri"/>
                          <a:cs typeface="Calibri"/>
                        </a:rPr>
                        <a:t>g</a:t>
                      </a:r>
                      <a:r>
                        <a:rPr sz="1000" spc="30" dirty="0">
                          <a:latin typeface="Calibri"/>
                          <a:cs typeface="Calibri"/>
                        </a:rPr>
                        <a:t>l</a:t>
                      </a:r>
                      <a:r>
                        <a:rPr sz="1000" dirty="0">
                          <a:latin typeface="Calibri"/>
                          <a:cs typeface="Calibri"/>
                        </a:rPr>
                        <a:t>i </a:t>
                      </a:r>
                      <a:r>
                        <a:rPr sz="1000" spc="5" dirty="0">
                          <a:latin typeface="Calibri"/>
                          <a:cs typeface="Calibri"/>
                        </a:rPr>
                        <a:t>s</a:t>
                      </a:r>
                      <a:r>
                        <a:rPr sz="1000" spc="-5" dirty="0">
                          <a:latin typeface="Calibri"/>
                          <a:cs typeface="Calibri"/>
                        </a:rPr>
                        <a:t>t</a:t>
                      </a:r>
                      <a:r>
                        <a:rPr sz="1000" spc="5" dirty="0">
                          <a:latin typeface="Calibri"/>
                          <a:cs typeface="Calibri"/>
                        </a:rPr>
                        <a:t>ud</a:t>
                      </a:r>
                      <a:r>
                        <a:rPr sz="1000" spc="35" dirty="0">
                          <a:latin typeface="Calibri"/>
                          <a:cs typeface="Calibri"/>
                        </a:rPr>
                        <a:t>e</a:t>
                      </a:r>
                      <a:r>
                        <a:rPr sz="1000" dirty="0">
                          <a:latin typeface="Calibri"/>
                          <a:cs typeface="Calibri"/>
                        </a:rPr>
                        <a:t>nti     </a:t>
                      </a:r>
                      <a:r>
                        <a:rPr sz="1000" spc="-15" dirty="0">
                          <a:latin typeface="Calibri"/>
                          <a:cs typeface="Calibri"/>
                        </a:rPr>
                        <a:t>a</a:t>
                      </a:r>
                      <a:r>
                        <a:rPr sz="1000" dirty="0">
                          <a:latin typeface="Calibri"/>
                          <a:cs typeface="Calibri"/>
                        </a:rPr>
                        <a:t>l</a:t>
                      </a:r>
                      <a:r>
                        <a:rPr sz="1000" spc="10" dirty="0">
                          <a:latin typeface="Calibri"/>
                          <a:cs typeface="Calibri"/>
                        </a:rPr>
                        <a:t> </a:t>
                      </a:r>
                      <a:r>
                        <a:rPr sz="1000" dirty="0">
                          <a:latin typeface="Calibri"/>
                          <a:cs typeface="Calibri"/>
                        </a:rPr>
                        <a:t>n</a:t>
                      </a:r>
                      <a:r>
                        <a:rPr sz="1000" spc="35" dirty="0">
                          <a:latin typeface="Calibri"/>
                          <a:cs typeface="Calibri"/>
                        </a:rPr>
                        <a:t>e</a:t>
                      </a:r>
                      <a:r>
                        <a:rPr sz="1000" spc="-5" dirty="0">
                          <a:latin typeface="Calibri"/>
                          <a:cs typeface="Calibri"/>
                        </a:rPr>
                        <a:t>t</a:t>
                      </a:r>
                      <a:r>
                        <a:rPr sz="1000" dirty="0">
                          <a:latin typeface="Calibri"/>
                          <a:cs typeface="Calibri"/>
                        </a:rPr>
                        <a:t>to</a:t>
                      </a:r>
                      <a:r>
                        <a:rPr sz="1000" spc="-20"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 </a:t>
                      </a:r>
                      <a:r>
                        <a:rPr sz="1000" i="1" spc="-10" dirty="0">
                          <a:latin typeface="Calibri"/>
                          <a:cs typeface="Calibri"/>
                        </a:rPr>
                        <a:t>c</a:t>
                      </a:r>
                      <a:r>
                        <a:rPr sz="1000" i="1" spc="15" dirty="0">
                          <a:latin typeface="Calibri"/>
                          <a:cs typeface="Calibri"/>
                        </a:rPr>
                        <a:t>h</a:t>
                      </a:r>
                      <a:r>
                        <a:rPr sz="1000" i="1" spc="-10" dirty="0">
                          <a:latin typeface="Calibri"/>
                          <a:cs typeface="Calibri"/>
                        </a:rPr>
                        <a:t>e</a:t>
                      </a:r>
                      <a:r>
                        <a:rPr sz="1000" i="1" spc="15" dirty="0">
                          <a:latin typeface="Calibri"/>
                          <a:cs typeface="Calibri"/>
                        </a:rPr>
                        <a:t>a</a:t>
                      </a:r>
                      <a:r>
                        <a:rPr sz="1000" i="1" dirty="0">
                          <a:latin typeface="Calibri"/>
                          <a:cs typeface="Calibri"/>
                        </a:rPr>
                        <a:t>t</a:t>
                      </a:r>
                      <a:r>
                        <a:rPr sz="1000" i="1" spc="-30" dirty="0">
                          <a:latin typeface="Calibri"/>
                          <a:cs typeface="Calibri"/>
                        </a:rPr>
                        <a:t>i</a:t>
                      </a:r>
                      <a:r>
                        <a:rPr sz="1000" i="1" spc="15" dirty="0">
                          <a:latin typeface="Calibri"/>
                          <a:cs typeface="Calibri"/>
                        </a:rPr>
                        <a:t>n</a:t>
                      </a:r>
                      <a:r>
                        <a:rPr sz="1000" i="1" dirty="0">
                          <a:latin typeface="Calibri"/>
                          <a:cs typeface="Calibri"/>
                        </a:rPr>
                        <a:t>g </a:t>
                      </a:r>
                      <a:r>
                        <a:rPr sz="1000" dirty="0">
                          <a:latin typeface="Calibri"/>
                          <a:cs typeface="Calibri"/>
                        </a:rPr>
                        <a:t>n</a:t>
                      </a:r>
                      <a:r>
                        <a:rPr sz="1000" spc="35" dirty="0">
                          <a:latin typeface="Calibri"/>
                          <a:cs typeface="Calibri"/>
                        </a:rPr>
                        <a:t>el</a:t>
                      </a:r>
                      <a:r>
                        <a:rPr sz="1000" spc="30" dirty="0">
                          <a:latin typeface="Calibri"/>
                          <a:cs typeface="Calibri"/>
                        </a:rPr>
                        <a:t>l</a:t>
                      </a:r>
                      <a:r>
                        <a:rPr sz="1000" dirty="0">
                          <a:latin typeface="Calibri"/>
                          <a:cs typeface="Calibri"/>
                        </a:rPr>
                        <a:t>a</a:t>
                      </a:r>
                      <a:r>
                        <a:rPr sz="1000" spc="-35" dirty="0">
                          <a:latin typeface="Calibri"/>
                          <a:cs typeface="Calibri"/>
                        </a:rPr>
                        <a:t> </a:t>
                      </a:r>
                      <a:r>
                        <a:rPr sz="1000" spc="5" dirty="0">
                          <a:latin typeface="Calibri"/>
                          <a:cs typeface="Calibri"/>
                        </a:rPr>
                        <a:t>s</a:t>
                      </a:r>
                      <a:r>
                        <a:rPr sz="1000" dirty="0">
                          <a:latin typeface="Calibri"/>
                          <a:cs typeface="Calibri"/>
                        </a:rPr>
                        <a:t>t</a:t>
                      </a:r>
                      <a:r>
                        <a:rPr sz="1000" spc="30" dirty="0">
                          <a:latin typeface="Calibri"/>
                          <a:cs typeface="Calibri"/>
                        </a:rPr>
                        <a:t>e</a:t>
                      </a:r>
                      <a:r>
                        <a:rPr sz="1000" spc="5" dirty="0">
                          <a:latin typeface="Calibri"/>
                          <a:cs typeface="Calibri"/>
                        </a:rPr>
                        <a:t>ssa s</a:t>
                      </a:r>
                      <a:r>
                        <a:rPr sz="1000" spc="-25" dirty="0">
                          <a:latin typeface="Calibri"/>
                          <a:cs typeface="Calibri"/>
                        </a:rPr>
                        <a:t>c</a:t>
                      </a:r>
                      <a:r>
                        <a:rPr sz="1000" spc="-15" dirty="0">
                          <a:latin typeface="Calibri"/>
                          <a:cs typeface="Calibri"/>
                        </a:rPr>
                        <a:t>a</a:t>
                      </a:r>
                      <a:r>
                        <a:rPr sz="1000" spc="35" dirty="0">
                          <a:latin typeface="Calibri"/>
                          <a:cs typeface="Calibri"/>
                        </a:rPr>
                        <a:t>l</a:t>
                      </a:r>
                      <a:r>
                        <a:rPr sz="1000" dirty="0">
                          <a:latin typeface="Calibri"/>
                          <a:cs typeface="Calibri"/>
                        </a:rPr>
                        <a:t>a</a:t>
                      </a:r>
                      <a:r>
                        <a:rPr sz="1000" spc="-35" dirty="0">
                          <a:latin typeface="Calibri"/>
                          <a:cs typeface="Calibri"/>
                        </a:rPr>
                        <a:t> </a:t>
                      </a:r>
                      <a:r>
                        <a:rPr sz="1000" dirty="0">
                          <a:latin typeface="Calibri"/>
                          <a:cs typeface="Calibri"/>
                        </a:rPr>
                        <a:t>d</a:t>
                      </a:r>
                      <a:r>
                        <a:rPr sz="1000" spc="35" dirty="0">
                          <a:latin typeface="Calibri"/>
                          <a:cs typeface="Calibri"/>
                        </a:rPr>
                        <a:t>e</a:t>
                      </a:r>
                      <a:r>
                        <a:rPr sz="1000" dirty="0">
                          <a:latin typeface="Calibri"/>
                          <a:cs typeface="Calibri"/>
                        </a:rPr>
                        <a:t>l </a:t>
                      </a:r>
                      <a:r>
                        <a:rPr sz="1000" spc="-15" dirty="0">
                          <a:latin typeface="Calibri"/>
                          <a:cs typeface="Calibri"/>
                        </a:rPr>
                        <a:t>r</a:t>
                      </a:r>
                      <a:r>
                        <a:rPr sz="1000" spc="-20" dirty="0">
                          <a:latin typeface="Calibri"/>
                          <a:cs typeface="Calibri"/>
                        </a:rPr>
                        <a:t>a</a:t>
                      </a:r>
                      <a:r>
                        <a:rPr sz="1000" spc="10" dirty="0">
                          <a:latin typeface="Calibri"/>
                          <a:cs typeface="Calibri"/>
                        </a:rPr>
                        <a:t>p</a:t>
                      </a:r>
                      <a:r>
                        <a:rPr sz="1000" dirty="0">
                          <a:latin typeface="Calibri"/>
                          <a:cs typeface="Calibri"/>
                        </a:rPr>
                        <a:t>p</a:t>
                      </a:r>
                      <a:r>
                        <a:rPr sz="1000" spc="5" dirty="0">
                          <a:latin typeface="Calibri"/>
                          <a:cs typeface="Calibri"/>
                        </a:rPr>
                        <a:t>o</a:t>
                      </a:r>
                      <a:r>
                        <a:rPr sz="1000" spc="-20" dirty="0">
                          <a:latin typeface="Calibri"/>
                          <a:cs typeface="Calibri"/>
                        </a:rPr>
                        <a:t>r</a:t>
                      </a:r>
                      <a:r>
                        <a:rPr sz="1000" spc="-5" dirty="0">
                          <a:latin typeface="Calibri"/>
                          <a:cs typeface="Calibri"/>
                        </a:rPr>
                        <a:t>t</a:t>
                      </a:r>
                      <a:r>
                        <a:rPr sz="1000" dirty="0">
                          <a:latin typeface="Calibri"/>
                          <a:cs typeface="Calibri"/>
                        </a:rPr>
                        <a:t>o</a:t>
                      </a:r>
                      <a:endParaRPr sz="1000">
                        <a:latin typeface="Calibri"/>
                        <a:cs typeface="Calibri"/>
                      </a:endParaRPr>
                    </a:p>
                    <a:p>
                      <a:pPr algn="ctr">
                        <a:lnSpc>
                          <a:spcPct val="100000"/>
                        </a:lnSpc>
                        <a:spcBef>
                          <a:spcPts val="400"/>
                        </a:spcBef>
                      </a:pPr>
                      <a:r>
                        <a:rPr sz="1000" dirty="0">
                          <a:latin typeface="Calibri"/>
                          <a:cs typeface="Calibri"/>
                        </a:rPr>
                        <a:t>n</a:t>
                      </a:r>
                      <a:r>
                        <a:rPr sz="1000" spc="-15" dirty="0">
                          <a:latin typeface="Calibri"/>
                          <a:cs typeface="Calibri"/>
                        </a:rPr>
                        <a:t>a</a:t>
                      </a:r>
                      <a:r>
                        <a:rPr sz="1000" dirty="0">
                          <a:latin typeface="Calibri"/>
                          <a:cs typeface="Calibri"/>
                        </a:rPr>
                        <a:t>z</a:t>
                      </a:r>
                      <a:r>
                        <a:rPr sz="1000" spc="35" dirty="0">
                          <a:latin typeface="Calibri"/>
                          <a:cs typeface="Calibri"/>
                        </a:rPr>
                        <a:t>i</a:t>
                      </a:r>
                      <a:r>
                        <a:rPr sz="1000" dirty="0">
                          <a:latin typeface="Calibri"/>
                          <a:cs typeface="Calibri"/>
                        </a:rPr>
                        <a:t>o</a:t>
                      </a:r>
                      <a:r>
                        <a:rPr sz="1000" spc="10" dirty="0">
                          <a:latin typeface="Calibri"/>
                          <a:cs typeface="Calibri"/>
                        </a:rPr>
                        <a:t>n</a:t>
                      </a:r>
                      <a:r>
                        <a:rPr sz="1000" spc="-20" dirty="0">
                          <a:latin typeface="Calibri"/>
                          <a:cs typeface="Calibri"/>
                        </a:rPr>
                        <a:t>a</a:t>
                      </a:r>
                      <a:r>
                        <a:rPr sz="1000" spc="35" dirty="0">
                          <a:latin typeface="Calibri"/>
                          <a:cs typeface="Calibri"/>
                        </a:rPr>
                        <a:t>l</a:t>
                      </a:r>
                      <a:r>
                        <a:rPr sz="1000" dirty="0">
                          <a:latin typeface="Calibri"/>
                          <a:cs typeface="Calibri"/>
                        </a:rPr>
                        <a:t>e</a:t>
                      </a:r>
                      <a:r>
                        <a:rPr sz="1000" spc="15" dirty="0">
                          <a:latin typeface="Calibri"/>
                          <a:cs typeface="Calibri"/>
                        </a:rPr>
                        <a:t> </a:t>
                      </a:r>
                      <a:r>
                        <a:rPr sz="1100" spc="37" baseline="39682" dirty="0">
                          <a:latin typeface="Calibri"/>
                          <a:cs typeface="Calibri"/>
                        </a:rPr>
                        <a:t>1d</a:t>
                      </a:r>
                      <a:endParaRPr sz="1100" baseline="39682">
                        <a:latin typeface="Calibri"/>
                        <a:cs typeface="Calibri"/>
                      </a:endParaRPr>
                    </a:p>
                  </a:txBody>
                  <a:tcPr marL="0" marR="0" marT="0" marB="0">
                    <a:lnL w="9651">
                      <a:solidFill>
                        <a:srgbClr val="0070C0"/>
                      </a:solidFill>
                      <a:prstDash val="solid"/>
                    </a:lnL>
                    <a:lnR w="9652">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31750" marR="28575" algn="ctr">
                        <a:lnSpc>
                          <a:spcPct val="112500"/>
                        </a:lnSpc>
                      </a:pPr>
                      <a:r>
                        <a:rPr sz="1000" spc="-20" dirty="0">
                          <a:latin typeface="Calibri"/>
                          <a:cs typeface="Calibri"/>
                        </a:rPr>
                        <a:t>D</a:t>
                      </a:r>
                      <a:r>
                        <a:rPr sz="1000" spc="30" dirty="0">
                          <a:latin typeface="Calibri"/>
                          <a:cs typeface="Calibri"/>
                        </a:rPr>
                        <a:t>if</a:t>
                      </a:r>
                      <a:r>
                        <a:rPr sz="1000" spc="20" dirty="0">
                          <a:latin typeface="Calibri"/>
                          <a:cs typeface="Calibri"/>
                        </a:rPr>
                        <a:t>f</a:t>
                      </a:r>
                      <a:r>
                        <a:rPr sz="1000" spc="35" dirty="0">
                          <a:latin typeface="Calibri"/>
                          <a:cs typeface="Calibri"/>
                        </a:rPr>
                        <a:t>e</a:t>
                      </a:r>
                      <a:r>
                        <a:rPr sz="1000" spc="-20" dirty="0">
                          <a:latin typeface="Calibri"/>
                          <a:cs typeface="Calibri"/>
                        </a:rPr>
                        <a:t>r</a:t>
                      </a:r>
                      <a:r>
                        <a:rPr sz="1000" spc="35" dirty="0">
                          <a:latin typeface="Calibri"/>
                          <a:cs typeface="Calibri"/>
                        </a:rPr>
                        <a:t>e</a:t>
                      </a:r>
                      <a:r>
                        <a:rPr sz="1000" dirty="0">
                          <a:latin typeface="Calibri"/>
                          <a:cs typeface="Calibri"/>
                        </a:rPr>
                        <a:t>nza</a:t>
                      </a:r>
                      <a:r>
                        <a:rPr sz="1000" spc="-35" dirty="0">
                          <a:latin typeface="Calibri"/>
                          <a:cs typeface="Calibri"/>
                        </a:rPr>
                        <a:t> </a:t>
                      </a:r>
                      <a:r>
                        <a:rPr sz="1000" dirty="0">
                          <a:latin typeface="Calibri"/>
                          <a:cs typeface="Calibri"/>
                        </a:rPr>
                        <a:t>n</a:t>
                      </a:r>
                      <a:r>
                        <a:rPr sz="1000" spc="35" dirty="0">
                          <a:latin typeface="Calibri"/>
                          <a:cs typeface="Calibri"/>
                        </a:rPr>
                        <a:t>e</a:t>
                      </a:r>
                      <a:r>
                        <a:rPr sz="1000" dirty="0">
                          <a:latin typeface="Calibri"/>
                          <a:cs typeface="Calibri"/>
                        </a:rPr>
                        <a:t>i</a:t>
                      </a:r>
                      <a:r>
                        <a:rPr sz="1000" spc="10" dirty="0">
                          <a:latin typeface="Calibri"/>
                          <a:cs typeface="Calibri"/>
                        </a:rPr>
                        <a:t> </a:t>
                      </a:r>
                      <a:r>
                        <a:rPr sz="1000" spc="-20" dirty="0">
                          <a:latin typeface="Calibri"/>
                          <a:cs typeface="Calibri"/>
                        </a:rPr>
                        <a:t>r</a:t>
                      </a:r>
                      <a:r>
                        <a:rPr sz="1000" spc="35" dirty="0">
                          <a:latin typeface="Calibri"/>
                          <a:cs typeface="Calibri"/>
                        </a:rPr>
                        <a:t>i</a:t>
                      </a:r>
                      <a:r>
                        <a:rPr sz="1000" spc="5" dirty="0">
                          <a:latin typeface="Calibri"/>
                          <a:cs typeface="Calibri"/>
                        </a:rPr>
                        <a:t>s</a:t>
                      </a:r>
                      <a:r>
                        <a:rPr sz="1000" dirty="0">
                          <a:latin typeface="Calibri"/>
                          <a:cs typeface="Calibri"/>
                        </a:rPr>
                        <a:t>u</a:t>
                      </a:r>
                      <a:r>
                        <a:rPr sz="1000" spc="35" dirty="0">
                          <a:latin typeface="Calibri"/>
                          <a:cs typeface="Calibri"/>
                        </a:rPr>
                        <a:t>l</a:t>
                      </a:r>
                      <a:r>
                        <a:rPr sz="1000" spc="-5" dirty="0">
                          <a:latin typeface="Calibri"/>
                          <a:cs typeface="Calibri"/>
                        </a:rPr>
                        <a:t>t</a:t>
                      </a:r>
                      <a:r>
                        <a:rPr sz="1000" spc="-15" dirty="0">
                          <a:latin typeface="Calibri"/>
                          <a:cs typeface="Calibri"/>
                        </a:rPr>
                        <a:t>a</a:t>
                      </a:r>
                      <a:r>
                        <a:rPr sz="1000" dirty="0">
                          <a:latin typeface="Calibri"/>
                          <a:cs typeface="Calibri"/>
                        </a:rPr>
                        <a:t>ti </a:t>
                      </a:r>
                      <a:r>
                        <a:rPr sz="1000" spc="25" dirty="0">
                          <a:latin typeface="Calibri"/>
                          <a:cs typeface="Calibri"/>
                        </a:rPr>
                        <a:t>(</a:t>
                      </a:r>
                      <a:r>
                        <a:rPr sz="1000" spc="10"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5" dirty="0">
                          <a:latin typeface="Calibri"/>
                          <a:cs typeface="Calibri"/>
                        </a:rPr>
                        <a:t>e</a:t>
                      </a:r>
                      <a:r>
                        <a:rPr sz="1000" spc="-10" dirty="0">
                          <a:latin typeface="Calibri"/>
                          <a:cs typeface="Calibri"/>
                        </a:rPr>
                        <a:t>g</a:t>
                      </a:r>
                      <a:r>
                        <a:rPr sz="1000" spc="-5" dirty="0">
                          <a:latin typeface="Calibri"/>
                          <a:cs typeface="Calibri"/>
                        </a:rPr>
                        <a:t>g</a:t>
                      </a:r>
                      <a:r>
                        <a:rPr sz="1000" spc="35" dirty="0">
                          <a:latin typeface="Calibri"/>
                          <a:cs typeface="Calibri"/>
                        </a:rPr>
                        <a:t>i</a:t>
                      </a:r>
                      <a:r>
                        <a:rPr sz="1000" dirty="0">
                          <a:latin typeface="Calibri"/>
                          <a:cs typeface="Calibri"/>
                        </a:rPr>
                        <a:t>o p</a:t>
                      </a:r>
                      <a:r>
                        <a:rPr sz="1000" spc="35" dirty="0">
                          <a:latin typeface="Calibri"/>
                          <a:cs typeface="Calibri"/>
                        </a:rPr>
                        <a:t>e</a:t>
                      </a:r>
                      <a:r>
                        <a:rPr sz="1000" spc="-20" dirty="0">
                          <a:latin typeface="Calibri"/>
                          <a:cs typeface="Calibri"/>
                        </a:rPr>
                        <a:t>r</a:t>
                      </a:r>
                      <a:r>
                        <a:rPr sz="1000" spc="-25" dirty="0">
                          <a:latin typeface="Calibri"/>
                          <a:cs typeface="Calibri"/>
                        </a:rPr>
                        <a:t>c</a:t>
                      </a:r>
                      <a:r>
                        <a:rPr sz="1000" spc="35" dirty="0">
                          <a:latin typeface="Calibri"/>
                          <a:cs typeface="Calibri"/>
                        </a:rPr>
                        <a:t>e</a:t>
                      </a:r>
                      <a:r>
                        <a:rPr sz="1000" dirty="0">
                          <a:latin typeface="Calibri"/>
                          <a:cs typeface="Calibri"/>
                        </a:rPr>
                        <a:t>ntu</a:t>
                      </a:r>
                      <a:r>
                        <a:rPr sz="1000" spc="-15" dirty="0">
                          <a:latin typeface="Calibri"/>
                          <a:cs typeface="Calibri"/>
                        </a:rPr>
                        <a:t>a</a:t>
                      </a:r>
                      <a:r>
                        <a:rPr sz="1000" spc="35" dirty="0">
                          <a:latin typeface="Calibri"/>
                          <a:cs typeface="Calibri"/>
                        </a:rPr>
                        <a:t>l</a:t>
                      </a:r>
                      <a:r>
                        <a:rPr sz="1000" spc="30" dirty="0">
                          <a:latin typeface="Calibri"/>
                          <a:cs typeface="Calibri"/>
                        </a:rPr>
                        <a:t>e</a:t>
                      </a:r>
                      <a:r>
                        <a:rPr sz="1000" dirty="0">
                          <a:latin typeface="Calibri"/>
                          <a:cs typeface="Calibri"/>
                        </a:rPr>
                        <a:t>)    </a:t>
                      </a:r>
                      <a:r>
                        <a:rPr sz="1000" spc="-20" dirty="0">
                          <a:latin typeface="Calibri"/>
                          <a:cs typeface="Calibri"/>
                        </a:rPr>
                        <a:t>r</a:t>
                      </a:r>
                      <a:r>
                        <a:rPr sz="1000" spc="35" dirty="0">
                          <a:latin typeface="Calibri"/>
                          <a:cs typeface="Calibri"/>
                        </a:rPr>
                        <a:t>i</a:t>
                      </a:r>
                      <a:r>
                        <a:rPr sz="1000" spc="5" dirty="0">
                          <a:latin typeface="Calibri"/>
                          <a:cs typeface="Calibri"/>
                        </a:rPr>
                        <a:t>s</a:t>
                      </a:r>
                      <a:r>
                        <a:rPr sz="1000" spc="10" dirty="0">
                          <a:latin typeface="Calibri"/>
                          <a:cs typeface="Calibri"/>
                        </a:rPr>
                        <a:t>p</a:t>
                      </a:r>
                      <a:r>
                        <a:rPr sz="1000" spc="30" dirty="0">
                          <a:latin typeface="Calibri"/>
                          <a:cs typeface="Calibri"/>
                        </a:rPr>
                        <a:t>e</a:t>
                      </a:r>
                      <a:r>
                        <a:rPr sz="1000" spc="-5" dirty="0">
                          <a:latin typeface="Calibri"/>
                          <a:cs typeface="Calibri"/>
                        </a:rPr>
                        <a:t>t</a:t>
                      </a:r>
                      <a:r>
                        <a:rPr sz="1000" dirty="0">
                          <a:latin typeface="Calibri"/>
                          <a:cs typeface="Calibri"/>
                        </a:rPr>
                        <a:t>to</a:t>
                      </a:r>
                      <a:r>
                        <a:rPr sz="1000" spc="-20" dirty="0">
                          <a:latin typeface="Calibri"/>
                          <a:cs typeface="Calibri"/>
                        </a:rPr>
                        <a:t> </a:t>
                      </a:r>
                      <a:r>
                        <a:rPr sz="1000" dirty="0">
                          <a:latin typeface="Calibri"/>
                          <a:cs typeface="Calibri"/>
                        </a:rPr>
                        <a:t>a </a:t>
                      </a:r>
                      <a:r>
                        <a:rPr sz="1000" spc="-25" dirty="0">
                          <a:latin typeface="Calibri"/>
                          <a:cs typeface="Calibri"/>
                        </a:rPr>
                        <a:t>c</a:t>
                      </a:r>
                      <a:r>
                        <a:rPr sz="1000" spc="35" dirty="0">
                          <a:latin typeface="Calibri"/>
                          <a:cs typeface="Calibri"/>
                        </a:rPr>
                        <a:t>l</a:t>
                      </a:r>
                      <a:r>
                        <a:rPr sz="1000" spc="-15" dirty="0">
                          <a:latin typeface="Calibri"/>
                          <a:cs typeface="Calibri"/>
                        </a:rPr>
                        <a:t>a</a:t>
                      </a:r>
                      <a:r>
                        <a:rPr sz="1000" spc="5" dirty="0">
                          <a:latin typeface="Calibri"/>
                          <a:cs typeface="Calibri"/>
                        </a:rPr>
                        <a:t>ss</a:t>
                      </a:r>
                      <a:r>
                        <a:rPr sz="1000" spc="35" dirty="0">
                          <a:latin typeface="Calibri"/>
                          <a:cs typeface="Calibri"/>
                        </a:rPr>
                        <a:t>i</a:t>
                      </a:r>
                      <a:r>
                        <a:rPr sz="1000" spc="10" dirty="0">
                          <a:latin typeface="Calibri"/>
                          <a:cs typeface="Calibri"/>
                        </a:rPr>
                        <a:t>/</a:t>
                      </a:r>
                      <a:r>
                        <a:rPr sz="1000" spc="5" dirty="0">
                          <a:latin typeface="Calibri"/>
                          <a:cs typeface="Calibri"/>
                        </a:rPr>
                        <a:t>s</a:t>
                      </a:r>
                      <a:r>
                        <a:rPr sz="1000" spc="-25" dirty="0">
                          <a:latin typeface="Calibri"/>
                          <a:cs typeface="Calibri"/>
                        </a:rPr>
                        <a:t>c</a:t>
                      </a:r>
                      <a:r>
                        <a:rPr sz="1000" dirty="0">
                          <a:latin typeface="Calibri"/>
                          <a:cs typeface="Calibri"/>
                        </a:rPr>
                        <a:t>u</a:t>
                      </a:r>
                      <a:r>
                        <a:rPr sz="1000" spc="5" dirty="0">
                          <a:latin typeface="Calibri"/>
                          <a:cs typeface="Calibri"/>
                        </a:rPr>
                        <a:t>o</a:t>
                      </a:r>
                      <a:r>
                        <a:rPr sz="1000" spc="35" dirty="0">
                          <a:latin typeface="Calibri"/>
                          <a:cs typeface="Calibri"/>
                        </a:rPr>
                        <a:t>l</a:t>
                      </a:r>
                      <a:r>
                        <a:rPr sz="1000" dirty="0">
                          <a:latin typeface="Calibri"/>
                          <a:cs typeface="Calibri"/>
                        </a:rPr>
                        <a:t>e</a:t>
                      </a:r>
                      <a:r>
                        <a:rPr sz="1000" spc="10" dirty="0">
                          <a:latin typeface="Calibri"/>
                          <a:cs typeface="Calibri"/>
                        </a:rPr>
                        <a:t> </a:t>
                      </a:r>
                      <a:r>
                        <a:rPr sz="1000" spc="-25" dirty="0">
                          <a:latin typeface="Calibri"/>
                          <a:cs typeface="Calibri"/>
                        </a:rPr>
                        <a:t>c</a:t>
                      </a:r>
                      <a:r>
                        <a:rPr sz="1000" spc="5" dirty="0">
                          <a:latin typeface="Calibri"/>
                          <a:cs typeface="Calibri"/>
                        </a:rPr>
                        <a:t>o</a:t>
                      </a:r>
                      <a:r>
                        <a:rPr sz="1000" dirty="0">
                          <a:latin typeface="Calibri"/>
                          <a:cs typeface="Calibri"/>
                        </a:rPr>
                        <a:t>n </a:t>
                      </a:r>
                      <a:r>
                        <a:rPr sz="1000" i="1" spc="15" dirty="0">
                          <a:latin typeface="Calibri"/>
                          <a:cs typeface="Calibri"/>
                        </a:rPr>
                        <a:t>b</a:t>
                      </a:r>
                      <a:r>
                        <a:rPr sz="1000" i="1" spc="20" dirty="0">
                          <a:latin typeface="Calibri"/>
                          <a:cs typeface="Calibri"/>
                        </a:rPr>
                        <a:t>a</a:t>
                      </a:r>
                      <a:r>
                        <a:rPr sz="1000" i="1" spc="-20" dirty="0">
                          <a:latin typeface="Calibri"/>
                          <a:cs typeface="Calibri"/>
                        </a:rPr>
                        <a:t>c</a:t>
                      </a:r>
                      <a:r>
                        <a:rPr sz="1000" i="1" spc="10" dirty="0">
                          <a:latin typeface="Calibri"/>
                          <a:cs typeface="Calibri"/>
                        </a:rPr>
                        <a:t>k</a:t>
                      </a:r>
                      <a:r>
                        <a:rPr sz="1000" i="1" spc="15" dirty="0">
                          <a:latin typeface="Calibri"/>
                          <a:cs typeface="Calibri"/>
                        </a:rPr>
                        <a:t>g</a:t>
                      </a:r>
                      <a:r>
                        <a:rPr sz="1000" i="1" spc="-10" dirty="0">
                          <a:latin typeface="Calibri"/>
                          <a:cs typeface="Calibri"/>
                        </a:rPr>
                        <a:t>r</a:t>
                      </a:r>
                      <a:r>
                        <a:rPr sz="1000" i="1" spc="15" dirty="0">
                          <a:latin typeface="Calibri"/>
                          <a:cs typeface="Calibri"/>
                        </a:rPr>
                        <a:t>ou</a:t>
                      </a:r>
                      <a:r>
                        <a:rPr sz="1000" i="1" spc="20" dirty="0">
                          <a:latin typeface="Calibri"/>
                          <a:cs typeface="Calibri"/>
                        </a:rPr>
                        <a:t>n</a:t>
                      </a:r>
                      <a:r>
                        <a:rPr sz="1000" i="1" dirty="0">
                          <a:latin typeface="Calibri"/>
                          <a:cs typeface="Calibri"/>
                        </a:rPr>
                        <a:t>d </a:t>
                      </a:r>
                      <a:r>
                        <a:rPr sz="1000" i="1" spc="-90" dirty="0">
                          <a:latin typeface="Calibri"/>
                          <a:cs typeface="Calibri"/>
                        </a:rPr>
                        <a:t> </a:t>
                      </a:r>
                      <a:r>
                        <a:rPr sz="1000" spc="20" dirty="0">
                          <a:latin typeface="Calibri"/>
                          <a:cs typeface="Calibri"/>
                        </a:rPr>
                        <a:t>f</a:t>
                      </a:r>
                      <a:r>
                        <a:rPr sz="1000" spc="-15" dirty="0">
                          <a:latin typeface="Calibri"/>
                          <a:cs typeface="Calibri"/>
                        </a:rPr>
                        <a:t>a</a:t>
                      </a:r>
                      <a:r>
                        <a:rPr sz="1000" dirty="0">
                          <a:latin typeface="Calibri"/>
                          <a:cs typeface="Calibri"/>
                        </a:rPr>
                        <a:t>m</a:t>
                      </a:r>
                      <a:r>
                        <a:rPr sz="1000" spc="35" dirty="0">
                          <a:latin typeface="Calibri"/>
                          <a:cs typeface="Calibri"/>
                        </a:rPr>
                        <a:t>il</a:t>
                      </a:r>
                      <a:r>
                        <a:rPr sz="1000" spc="30" dirty="0">
                          <a:latin typeface="Calibri"/>
                          <a:cs typeface="Calibri"/>
                        </a:rPr>
                        <a:t>i</a:t>
                      </a:r>
                      <a:r>
                        <a:rPr sz="1000" spc="-15" dirty="0">
                          <a:latin typeface="Calibri"/>
                          <a:cs typeface="Calibri"/>
                        </a:rPr>
                        <a:t>a</a:t>
                      </a:r>
                      <a:r>
                        <a:rPr sz="1000" spc="-20" dirty="0">
                          <a:latin typeface="Calibri"/>
                          <a:cs typeface="Calibri"/>
                        </a:rPr>
                        <a:t>r</a:t>
                      </a:r>
                      <a:r>
                        <a:rPr sz="1000" dirty="0">
                          <a:latin typeface="Calibri"/>
                          <a:cs typeface="Calibri"/>
                        </a:rPr>
                        <a:t>e</a:t>
                      </a:r>
                      <a:endParaRPr sz="1000">
                        <a:latin typeface="Calibri"/>
                        <a:cs typeface="Calibri"/>
                      </a:endParaRPr>
                    </a:p>
                    <a:p>
                      <a:pPr algn="ctr">
                        <a:lnSpc>
                          <a:spcPct val="100000"/>
                        </a:lnSpc>
                        <a:spcBef>
                          <a:spcPts val="400"/>
                        </a:spcBef>
                      </a:pPr>
                      <a:r>
                        <a:rPr sz="1000" spc="5" dirty="0">
                          <a:latin typeface="Calibri"/>
                          <a:cs typeface="Calibri"/>
                        </a:rPr>
                        <a:t>s</a:t>
                      </a:r>
                      <a:r>
                        <a:rPr sz="1000" spc="35" dirty="0">
                          <a:latin typeface="Calibri"/>
                          <a:cs typeface="Calibri"/>
                        </a:rPr>
                        <a:t>i</a:t>
                      </a:r>
                      <a:r>
                        <a:rPr sz="1000" dirty="0">
                          <a:latin typeface="Calibri"/>
                          <a:cs typeface="Calibri"/>
                        </a:rPr>
                        <a:t>m</a:t>
                      </a:r>
                      <a:r>
                        <a:rPr sz="1000" spc="35" dirty="0">
                          <a:latin typeface="Calibri"/>
                          <a:cs typeface="Calibri"/>
                        </a:rPr>
                        <a:t>i</a:t>
                      </a:r>
                      <a:r>
                        <a:rPr sz="1000" spc="30" dirty="0">
                          <a:latin typeface="Calibri"/>
                          <a:cs typeface="Calibri"/>
                        </a:rPr>
                        <a:t>l</a:t>
                      </a:r>
                      <a:r>
                        <a:rPr sz="1000" dirty="0">
                          <a:latin typeface="Calibri"/>
                          <a:cs typeface="Calibri"/>
                        </a:rPr>
                        <a:t>e</a:t>
                      </a:r>
                      <a:r>
                        <a:rPr sz="1000" spc="15" dirty="0">
                          <a:latin typeface="Calibri"/>
                          <a:cs typeface="Calibri"/>
                        </a:rPr>
                        <a:t> </a:t>
                      </a:r>
                      <a:r>
                        <a:rPr sz="1100" baseline="39682" dirty="0">
                          <a:latin typeface="Calibri"/>
                          <a:cs typeface="Calibri"/>
                        </a:rPr>
                        <a:t>2</a:t>
                      </a:r>
                      <a:endParaRPr sz="1100" baseline="39682">
                        <a:latin typeface="Calibri"/>
                        <a:cs typeface="Calibri"/>
                      </a:endParaRPr>
                    </a:p>
                  </a:txBody>
                  <a:tcPr marL="0" marR="0" marT="0" marB="0">
                    <a:lnL w="9652">
                      <a:solidFill>
                        <a:srgbClr val="0070C0"/>
                      </a:solidFill>
                      <a:prstDash val="solid"/>
                    </a:lnL>
                    <a:lnR w="8890">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15875" marR="19685" indent="-5715" algn="ctr">
                        <a:lnSpc>
                          <a:spcPct val="112599"/>
                        </a:lnSpc>
                      </a:pPr>
                      <a:r>
                        <a:rPr sz="1000" i="1" spc="-15" dirty="0">
                          <a:latin typeface="Calibri"/>
                          <a:cs typeface="Calibri"/>
                        </a:rPr>
                        <a:t>B</a:t>
                      </a:r>
                      <a:r>
                        <a:rPr sz="1000" i="1" spc="20" dirty="0">
                          <a:latin typeface="Calibri"/>
                          <a:cs typeface="Calibri"/>
                        </a:rPr>
                        <a:t>a</a:t>
                      </a:r>
                      <a:r>
                        <a:rPr sz="1000" i="1" spc="-15" dirty="0">
                          <a:latin typeface="Calibri"/>
                          <a:cs typeface="Calibri"/>
                        </a:rPr>
                        <a:t>c</a:t>
                      </a:r>
                      <a:r>
                        <a:rPr sz="1000" i="1" spc="10" dirty="0">
                          <a:latin typeface="Calibri"/>
                          <a:cs typeface="Calibri"/>
                        </a:rPr>
                        <a:t>k</a:t>
                      </a:r>
                      <a:r>
                        <a:rPr sz="1000" i="1" spc="15" dirty="0">
                          <a:latin typeface="Calibri"/>
                          <a:cs typeface="Calibri"/>
                        </a:rPr>
                        <a:t>g</a:t>
                      </a:r>
                      <a:r>
                        <a:rPr sz="1000" i="1" spc="-15" dirty="0">
                          <a:latin typeface="Calibri"/>
                          <a:cs typeface="Calibri"/>
                        </a:rPr>
                        <a:t>r</a:t>
                      </a:r>
                      <a:r>
                        <a:rPr sz="1000" i="1" spc="20" dirty="0">
                          <a:latin typeface="Calibri"/>
                          <a:cs typeface="Calibri"/>
                        </a:rPr>
                        <a:t>o</a:t>
                      </a:r>
                      <a:r>
                        <a:rPr sz="1000" i="1" spc="15" dirty="0">
                          <a:latin typeface="Calibri"/>
                          <a:cs typeface="Calibri"/>
                        </a:rPr>
                        <a:t>u</a:t>
                      </a:r>
                      <a:r>
                        <a:rPr sz="1000" i="1" spc="20" dirty="0">
                          <a:latin typeface="Calibri"/>
                          <a:cs typeface="Calibri"/>
                        </a:rPr>
                        <a:t>n</a:t>
                      </a:r>
                      <a:r>
                        <a:rPr sz="1000" i="1" dirty="0">
                          <a:latin typeface="Calibri"/>
                          <a:cs typeface="Calibri"/>
                        </a:rPr>
                        <a:t>d </a:t>
                      </a:r>
                      <a:r>
                        <a:rPr sz="1000" spc="20" dirty="0">
                          <a:latin typeface="Calibri"/>
                          <a:cs typeface="Calibri"/>
                        </a:rPr>
                        <a:t>f</a:t>
                      </a:r>
                      <a:r>
                        <a:rPr sz="1000" spc="-15" dirty="0">
                          <a:latin typeface="Calibri"/>
                          <a:cs typeface="Calibri"/>
                        </a:rPr>
                        <a:t>a</a:t>
                      </a:r>
                      <a:r>
                        <a:rPr sz="1000" dirty="0">
                          <a:latin typeface="Calibri"/>
                          <a:cs typeface="Calibri"/>
                        </a:rPr>
                        <a:t>m</a:t>
                      </a:r>
                      <a:r>
                        <a:rPr sz="1000" spc="35" dirty="0">
                          <a:latin typeface="Calibri"/>
                          <a:cs typeface="Calibri"/>
                        </a:rPr>
                        <a:t>i</a:t>
                      </a:r>
                      <a:r>
                        <a:rPr sz="1000" spc="30" dirty="0">
                          <a:latin typeface="Calibri"/>
                          <a:cs typeface="Calibri"/>
                        </a:rPr>
                        <a:t>l</a:t>
                      </a:r>
                      <a:r>
                        <a:rPr sz="1000" spc="35" dirty="0">
                          <a:latin typeface="Calibri"/>
                          <a:cs typeface="Calibri"/>
                        </a:rPr>
                        <a:t>i</a:t>
                      </a:r>
                      <a:r>
                        <a:rPr sz="1000" spc="-15" dirty="0">
                          <a:latin typeface="Calibri"/>
                          <a:cs typeface="Calibri"/>
                        </a:rPr>
                        <a:t>a</a:t>
                      </a:r>
                      <a:r>
                        <a:rPr sz="1000" spc="-20" dirty="0">
                          <a:latin typeface="Calibri"/>
                          <a:cs typeface="Calibri"/>
                        </a:rPr>
                        <a:t>r</a:t>
                      </a:r>
                      <a:r>
                        <a:rPr sz="1000" dirty="0">
                          <a:latin typeface="Calibri"/>
                          <a:cs typeface="Calibri"/>
                        </a:rPr>
                        <a:t>e m</a:t>
                      </a:r>
                      <a:r>
                        <a:rPr sz="1000" spc="35" dirty="0">
                          <a:latin typeface="Calibri"/>
                          <a:cs typeface="Calibri"/>
                        </a:rPr>
                        <a:t>e</a:t>
                      </a:r>
                      <a:r>
                        <a:rPr sz="1000" dirty="0">
                          <a:latin typeface="Calibri"/>
                          <a:cs typeface="Calibri"/>
                        </a:rPr>
                        <a:t>d</a:t>
                      </a:r>
                      <a:r>
                        <a:rPr sz="1000" spc="35" dirty="0">
                          <a:latin typeface="Calibri"/>
                          <a:cs typeface="Calibri"/>
                        </a:rPr>
                        <a:t>i</a:t>
                      </a:r>
                      <a:r>
                        <a:rPr sz="1000" spc="-15" dirty="0">
                          <a:latin typeface="Calibri"/>
                          <a:cs typeface="Calibri"/>
                        </a:rPr>
                        <a:t>a</a:t>
                      </a:r>
                      <a:r>
                        <a:rPr sz="1000" dirty="0">
                          <a:latin typeface="Calibri"/>
                          <a:cs typeface="Calibri"/>
                        </a:rPr>
                        <a:t>no</a:t>
                      </a:r>
                      <a:r>
                        <a:rPr sz="1000" spc="-15" dirty="0">
                          <a:latin typeface="Calibri"/>
                          <a:cs typeface="Calibri"/>
                        </a:rPr>
                        <a:t> </a:t>
                      </a:r>
                      <a:r>
                        <a:rPr sz="1000" dirty="0">
                          <a:latin typeface="Calibri"/>
                          <a:cs typeface="Calibri"/>
                        </a:rPr>
                        <a:t>d</a:t>
                      </a:r>
                      <a:r>
                        <a:rPr sz="1000" spc="30" dirty="0">
                          <a:latin typeface="Calibri"/>
                          <a:cs typeface="Calibri"/>
                        </a:rPr>
                        <a:t>e</a:t>
                      </a:r>
                      <a:r>
                        <a:rPr sz="1000" spc="-5" dirty="0">
                          <a:latin typeface="Calibri"/>
                          <a:cs typeface="Calibri"/>
                        </a:rPr>
                        <a:t>g</a:t>
                      </a:r>
                      <a:r>
                        <a:rPr sz="1000" spc="35" dirty="0">
                          <a:latin typeface="Calibri"/>
                          <a:cs typeface="Calibri"/>
                        </a:rPr>
                        <a:t>l</a:t>
                      </a:r>
                      <a:r>
                        <a:rPr sz="1000" dirty="0">
                          <a:latin typeface="Calibri"/>
                          <a:cs typeface="Calibri"/>
                        </a:rPr>
                        <a:t>i</a:t>
                      </a:r>
                    </a:p>
                    <a:p>
                      <a:pPr algn="ctr">
                        <a:lnSpc>
                          <a:spcPct val="100000"/>
                        </a:lnSpc>
                        <a:spcBef>
                          <a:spcPts val="400"/>
                        </a:spcBef>
                      </a:pPr>
                      <a:r>
                        <a:rPr sz="1000" spc="5" dirty="0">
                          <a:latin typeface="Calibri"/>
                          <a:cs typeface="Calibri"/>
                        </a:rPr>
                        <a:t>s</a:t>
                      </a:r>
                      <a:r>
                        <a:rPr sz="1000" dirty="0">
                          <a:latin typeface="Calibri"/>
                          <a:cs typeface="Calibri"/>
                        </a:rPr>
                        <a:t>t</a:t>
                      </a:r>
                      <a:r>
                        <a:rPr sz="1000" spc="5" dirty="0">
                          <a:latin typeface="Calibri"/>
                          <a:cs typeface="Calibri"/>
                        </a:rPr>
                        <a:t>ud</a:t>
                      </a:r>
                      <a:r>
                        <a:rPr sz="1000" spc="30" dirty="0">
                          <a:latin typeface="Calibri"/>
                          <a:cs typeface="Calibri"/>
                        </a:rPr>
                        <a:t>e</a:t>
                      </a:r>
                      <a:r>
                        <a:rPr sz="1000" dirty="0">
                          <a:latin typeface="Calibri"/>
                          <a:cs typeface="Calibri"/>
                        </a:rPr>
                        <a:t>nt</a:t>
                      </a:r>
                      <a:r>
                        <a:rPr sz="1000" spc="35" dirty="0">
                          <a:latin typeface="Calibri"/>
                          <a:cs typeface="Calibri"/>
                        </a:rPr>
                        <a:t>i</a:t>
                      </a:r>
                      <a:r>
                        <a:rPr sz="1100" baseline="39682" dirty="0">
                          <a:latin typeface="Calibri"/>
                          <a:cs typeface="Calibri"/>
                        </a:rPr>
                        <a:t>3</a:t>
                      </a:r>
                      <a:r>
                        <a:rPr sz="1100" spc="-15" baseline="39682" dirty="0">
                          <a:latin typeface="Calibri"/>
                          <a:cs typeface="Calibri"/>
                        </a:rPr>
                        <a:t> </a:t>
                      </a:r>
                      <a:r>
                        <a:rPr sz="1100" baseline="39682" dirty="0">
                          <a:latin typeface="Calibri"/>
                          <a:cs typeface="Calibri"/>
                        </a:rPr>
                        <a:t>4</a:t>
                      </a:r>
                    </a:p>
                  </a:txBody>
                  <a:tcPr marL="0" marR="0" marT="0" marB="0">
                    <a:lnL w="8890">
                      <a:solidFill>
                        <a:srgbClr val="0070C0"/>
                      </a:solidFill>
                      <a:prstDash val="solid"/>
                    </a:lnL>
                    <a:lnR w="9652">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23495" marR="23495" indent="3175" algn="ctr">
                        <a:lnSpc>
                          <a:spcPct val="112599"/>
                        </a:lnSpc>
                      </a:pPr>
                      <a:r>
                        <a:rPr sz="1000" spc="10" dirty="0">
                          <a:latin typeface="Calibri"/>
                          <a:cs typeface="Calibri"/>
                        </a:rPr>
                        <a:t>P</a:t>
                      </a:r>
                      <a:r>
                        <a:rPr sz="1000" spc="35" dirty="0">
                          <a:latin typeface="Calibri"/>
                          <a:cs typeface="Calibri"/>
                        </a:rPr>
                        <a:t>e</a:t>
                      </a:r>
                      <a:r>
                        <a:rPr sz="1000" spc="-20" dirty="0">
                          <a:latin typeface="Calibri"/>
                          <a:cs typeface="Calibri"/>
                        </a:rPr>
                        <a:t>r</a:t>
                      </a:r>
                      <a:r>
                        <a:rPr sz="1000" spc="-25" dirty="0">
                          <a:latin typeface="Calibri"/>
                          <a:cs typeface="Calibri"/>
                        </a:rPr>
                        <a:t>c</a:t>
                      </a:r>
                      <a:r>
                        <a:rPr sz="1000" spc="35" dirty="0">
                          <a:latin typeface="Calibri"/>
                          <a:cs typeface="Calibri"/>
                        </a:rPr>
                        <a:t>e</a:t>
                      </a:r>
                      <a:r>
                        <a:rPr sz="1000" dirty="0">
                          <a:latin typeface="Calibri"/>
                          <a:cs typeface="Calibri"/>
                        </a:rPr>
                        <a:t>ntu</a:t>
                      </a:r>
                      <a:r>
                        <a:rPr sz="1000" spc="-15" dirty="0">
                          <a:latin typeface="Calibri"/>
                          <a:cs typeface="Calibri"/>
                        </a:rPr>
                        <a:t>a</a:t>
                      </a:r>
                      <a:r>
                        <a:rPr sz="1000" spc="30" dirty="0">
                          <a:latin typeface="Calibri"/>
                          <a:cs typeface="Calibri"/>
                        </a:rPr>
                        <a:t>l</a:t>
                      </a:r>
                      <a:r>
                        <a:rPr sz="1000" dirty="0">
                          <a:latin typeface="Calibri"/>
                          <a:cs typeface="Calibri"/>
                        </a:rPr>
                        <a:t>e </a:t>
                      </a:r>
                      <a:r>
                        <a:rPr sz="1000" spc="-25" dirty="0">
                          <a:latin typeface="Calibri"/>
                          <a:cs typeface="Calibri"/>
                        </a:rPr>
                        <a:t>c</a:t>
                      </a:r>
                      <a:r>
                        <a:rPr sz="1000" dirty="0">
                          <a:latin typeface="Calibri"/>
                          <a:cs typeface="Calibri"/>
                        </a:rPr>
                        <a:t>o</a:t>
                      </a:r>
                      <a:r>
                        <a:rPr sz="1000" spc="10" dirty="0">
                          <a:latin typeface="Calibri"/>
                          <a:cs typeface="Calibri"/>
                        </a:rPr>
                        <a:t>p</a:t>
                      </a:r>
                      <a:r>
                        <a:rPr sz="1000" spc="30" dirty="0">
                          <a:latin typeface="Calibri"/>
                          <a:cs typeface="Calibri"/>
                        </a:rPr>
                        <a:t>e</a:t>
                      </a:r>
                      <a:r>
                        <a:rPr sz="1000" spc="-15" dirty="0">
                          <a:latin typeface="Calibri"/>
                          <a:cs typeface="Calibri"/>
                        </a:rPr>
                        <a:t>r</a:t>
                      </a:r>
                      <a:r>
                        <a:rPr sz="1000" spc="-5" dirty="0">
                          <a:latin typeface="Calibri"/>
                          <a:cs typeface="Calibri"/>
                        </a:rPr>
                        <a:t>t</a:t>
                      </a:r>
                      <a:r>
                        <a:rPr sz="1000" spc="10" dirty="0">
                          <a:latin typeface="Calibri"/>
                          <a:cs typeface="Calibri"/>
                        </a:rPr>
                        <a:t>u</a:t>
                      </a:r>
                      <a:r>
                        <a:rPr sz="1000" spc="-20" dirty="0">
                          <a:latin typeface="Calibri"/>
                          <a:cs typeface="Calibri"/>
                        </a:rPr>
                        <a:t>r</a:t>
                      </a:r>
                      <a:r>
                        <a:rPr sz="1000" dirty="0">
                          <a:latin typeface="Calibri"/>
                          <a:cs typeface="Calibri"/>
                        </a:rPr>
                        <a:t>a</a:t>
                      </a:r>
                      <a:endParaRPr sz="1000">
                        <a:latin typeface="Calibri"/>
                        <a:cs typeface="Calibri"/>
                      </a:endParaRPr>
                    </a:p>
                    <a:p>
                      <a:pPr algn="ctr">
                        <a:lnSpc>
                          <a:spcPct val="100000"/>
                        </a:lnSpc>
                        <a:spcBef>
                          <a:spcPts val="400"/>
                        </a:spcBef>
                      </a:pPr>
                      <a:r>
                        <a:rPr sz="1000" i="1" spc="20" dirty="0">
                          <a:latin typeface="Calibri"/>
                          <a:cs typeface="Calibri"/>
                        </a:rPr>
                        <a:t>b</a:t>
                      </a:r>
                      <a:r>
                        <a:rPr sz="1000" i="1" spc="15" dirty="0">
                          <a:latin typeface="Calibri"/>
                          <a:cs typeface="Calibri"/>
                        </a:rPr>
                        <a:t>a</a:t>
                      </a:r>
                      <a:r>
                        <a:rPr sz="1000" i="1" spc="-20" dirty="0">
                          <a:latin typeface="Calibri"/>
                          <a:cs typeface="Calibri"/>
                        </a:rPr>
                        <a:t>c</a:t>
                      </a:r>
                      <a:r>
                        <a:rPr sz="1000" i="1" spc="10" dirty="0">
                          <a:latin typeface="Calibri"/>
                          <a:cs typeface="Calibri"/>
                        </a:rPr>
                        <a:t>k</a:t>
                      </a:r>
                      <a:r>
                        <a:rPr sz="1000" i="1" spc="20" dirty="0">
                          <a:latin typeface="Calibri"/>
                          <a:cs typeface="Calibri"/>
                        </a:rPr>
                        <a:t>g</a:t>
                      </a:r>
                      <a:r>
                        <a:rPr sz="1000" i="1" spc="-15" dirty="0">
                          <a:latin typeface="Calibri"/>
                          <a:cs typeface="Calibri"/>
                        </a:rPr>
                        <a:t>r</a:t>
                      </a:r>
                      <a:r>
                        <a:rPr sz="1000" i="1" spc="15" dirty="0">
                          <a:latin typeface="Calibri"/>
                          <a:cs typeface="Calibri"/>
                        </a:rPr>
                        <a:t>o</a:t>
                      </a:r>
                      <a:r>
                        <a:rPr sz="1000" i="1" spc="20" dirty="0">
                          <a:latin typeface="Calibri"/>
                          <a:cs typeface="Calibri"/>
                        </a:rPr>
                        <a:t>u</a:t>
                      </a:r>
                      <a:r>
                        <a:rPr sz="1000" i="1" spc="15" dirty="0">
                          <a:latin typeface="Calibri"/>
                          <a:cs typeface="Calibri"/>
                        </a:rPr>
                        <a:t>n</a:t>
                      </a:r>
                      <a:r>
                        <a:rPr sz="1000" i="1" dirty="0">
                          <a:latin typeface="Calibri"/>
                          <a:cs typeface="Calibri"/>
                        </a:rPr>
                        <a:t>d </a:t>
                      </a:r>
                      <a:r>
                        <a:rPr sz="1000" i="1" spc="-90" dirty="0">
                          <a:latin typeface="Calibri"/>
                          <a:cs typeface="Calibri"/>
                        </a:rPr>
                        <a:t> </a:t>
                      </a:r>
                      <a:r>
                        <a:rPr sz="1100" spc="37" baseline="39682" dirty="0">
                          <a:latin typeface="Calibri"/>
                          <a:cs typeface="Calibri"/>
                        </a:rPr>
                        <a:t>1c</a:t>
                      </a:r>
                      <a:endParaRPr sz="1100" baseline="39682">
                        <a:latin typeface="Calibri"/>
                        <a:cs typeface="Calibri"/>
                      </a:endParaRPr>
                    </a:p>
                  </a:txBody>
                  <a:tcPr marL="0" marR="0" marT="0" marB="0">
                    <a:lnL w="9652">
                      <a:solidFill>
                        <a:srgbClr val="0070C0"/>
                      </a:solidFill>
                      <a:prstDash val="solid"/>
                    </a:lnL>
                    <a:lnR w="9651">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55880" marR="57150" algn="ctr">
                        <a:lnSpc>
                          <a:spcPct val="112599"/>
                        </a:lnSpc>
                      </a:pPr>
                      <a:r>
                        <a:rPr sz="1000" spc="10" dirty="0" smtClean="0">
                          <a:latin typeface="Calibri"/>
                          <a:cs typeface="Calibri"/>
                        </a:rPr>
                        <a:t>Pu</a:t>
                      </a:r>
                      <a:r>
                        <a:rPr sz="1000" dirty="0" smtClean="0">
                          <a:latin typeface="Calibri"/>
                          <a:cs typeface="Calibri"/>
                        </a:rPr>
                        <a:t>nt</a:t>
                      </a:r>
                      <a:r>
                        <a:rPr sz="1000" spc="30" dirty="0" smtClean="0">
                          <a:latin typeface="Calibri"/>
                          <a:cs typeface="Calibri"/>
                        </a:rPr>
                        <a:t>e</a:t>
                      </a:r>
                      <a:r>
                        <a:rPr sz="1000" spc="-5" dirty="0" smtClean="0">
                          <a:latin typeface="Calibri"/>
                          <a:cs typeface="Calibri"/>
                        </a:rPr>
                        <a:t>gg</a:t>
                      </a:r>
                      <a:r>
                        <a:rPr sz="1000" spc="30" dirty="0" smtClean="0">
                          <a:latin typeface="Calibri"/>
                          <a:cs typeface="Calibri"/>
                        </a:rPr>
                        <a:t>i</a:t>
                      </a:r>
                      <a:r>
                        <a:rPr lang="it-IT" sz="1000" spc="0" dirty="0" smtClean="0">
                          <a:latin typeface="Calibri"/>
                          <a:cs typeface="Calibri"/>
                        </a:rPr>
                        <a:t>i</a:t>
                      </a:r>
                      <a:r>
                        <a:rPr lang="it-IT" sz="1000" spc="-25" dirty="0" smtClean="0">
                          <a:latin typeface="Calibri"/>
                          <a:cs typeface="Calibri"/>
                        </a:rPr>
                        <a:t>o</a:t>
                      </a:r>
                      <a:r>
                        <a:rPr lang="it-IT" sz="1000" spc="-25" baseline="0" dirty="0" smtClean="0">
                          <a:latin typeface="Calibri"/>
                          <a:cs typeface="Calibri"/>
                        </a:rPr>
                        <a:t> Campania</a:t>
                      </a:r>
                      <a:endParaRPr sz="1000" dirty="0">
                        <a:latin typeface="Calibri"/>
                        <a:cs typeface="Calibri"/>
                      </a:endParaRPr>
                    </a:p>
                    <a:p>
                      <a:pPr marR="3810" algn="ctr">
                        <a:lnSpc>
                          <a:spcPct val="100000"/>
                        </a:lnSpc>
                        <a:spcBef>
                          <a:spcPts val="400"/>
                        </a:spcBef>
                      </a:pPr>
                      <a:r>
                        <a:rPr sz="1000" spc="30" dirty="0" smtClean="0">
                          <a:latin typeface="Calibri"/>
                          <a:cs typeface="Calibri"/>
                        </a:rPr>
                        <a:t>(</a:t>
                      </a:r>
                      <a:r>
                        <a:rPr lang="it-IT" sz="1000" spc="-40" dirty="0" smtClean="0">
                          <a:latin typeface="Calibri"/>
                          <a:cs typeface="Calibri"/>
                        </a:rPr>
                        <a:t>52,3)</a:t>
                      </a:r>
                      <a:r>
                        <a:rPr sz="1100" baseline="39682" dirty="0" smtClean="0">
                          <a:latin typeface="Calibri"/>
                          <a:cs typeface="Calibri"/>
                        </a:rPr>
                        <a:t>5</a:t>
                      </a:r>
                      <a:endParaRPr sz="1100" baseline="39682" dirty="0">
                        <a:latin typeface="Calibri"/>
                        <a:cs typeface="Calibri"/>
                      </a:endParaRPr>
                    </a:p>
                  </a:txBody>
                  <a:tcPr marL="0" marR="0" marT="0" marB="0">
                    <a:lnL w="9651">
                      <a:solidFill>
                        <a:srgbClr val="0070C0"/>
                      </a:solidFill>
                      <a:prstDash val="solid"/>
                    </a:lnL>
                    <a:lnR w="9651">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39370" marR="40640" algn="ctr">
                        <a:lnSpc>
                          <a:spcPct val="112599"/>
                        </a:lnSpc>
                      </a:pPr>
                      <a:r>
                        <a:rPr sz="1000" spc="15"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0" dirty="0">
                          <a:latin typeface="Calibri"/>
                          <a:cs typeface="Calibri"/>
                        </a:rPr>
                        <a:t>e</a:t>
                      </a:r>
                      <a:r>
                        <a:rPr sz="1000" spc="-5" dirty="0">
                          <a:latin typeface="Calibri"/>
                          <a:cs typeface="Calibri"/>
                        </a:rPr>
                        <a:t>gg</a:t>
                      </a:r>
                      <a:r>
                        <a:rPr sz="1000" spc="35" dirty="0">
                          <a:latin typeface="Calibri"/>
                          <a:cs typeface="Calibri"/>
                        </a:rPr>
                        <a:t>i</a:t>
                      </a:r>
                      <a:r>
                        <a:rPr sz="1000" dirty="0">
                          <a:latin typeface="Calibri"/>
                          <a:cs typeface="Calibri"/>
                        </a:rPr>
                        <a:t>o </a:t>
                      </a:r>
                      <a:r>
                        <a:rPr lang="it-IT" sz="1000" spc="-5" dirty="0" smtClean="0">
                          <a:latin typeface="Calibri"/>
                          <a:cs typeface="Calibri"/>
                        </a:rPr>
                        <a:t>Sud</a:t>
                      </a:r>
                      <a:endParaRPr sz="1000" dirty="0">
                        <a:latin typeface="Calibri"/>
                        <a:cs typeface="Calibri"/>
                      </a:endParaRPr>
                    </a:p>
                    <a:p>
                      <a:pPr marR="3175" algn="ctr">
                        <a:lnSpc>
                          <a:spcPct val="100000"/>
                        </a:lnSpc>
                        <a:spcBef>
                          <a:spcPts val="400"/>
                        </a:spcBef>
                      </a:pPr>
                      <a:r>
                        <a:rPr sz="1000" spc="25" dirty="0" smtClean="0">
                          <a:latin typeface="Calibri"/>
                          <a:cs typeface="Calibri"/>
                        </a:rPr>
                        <a:t>(</a:t>
                      </a:r>
                      <a:r>
                        <a:rPr lang="it-IT" sz="1000" spc="-40" dirty="0" smtClean="0">
                          <a:latin typeface="Calibri"/>
                          <a:cs typeface="Calibri"/>
                        </a:rPr>
                        <a:t>52,9</a:t>
                      </a:r>
                      <a:r>
                        <a:rPr sz="1000" spc="30" dirty="0" smtClean="0">
                          <a:latin typeface="Calibri"/>
                          <a:cs typeface="Calibri"/>
                        </a:rPr>
                        <a:t>)</a:t>
                      </a:r>
                      <a:r>
                        <a:rPr sz="1100" baseline="39682" dirty="0">
                          <a:latin typeface="Calibri"/>
                          <a:cs typeface="Calibri"/>
                        </a:rPr>
                        <a:t>5</a:t>
                      </a:r>
                    </a:p>
                  </a:txBody>
                  <a:tcPr marL="0" marR="0" marT="0" marB="0">
                    <a:lnL w="9651">
                      <a:solidFill>
                        <a:srgbClr val="0070C0"/>
                      </a:solidFill>
                      <a:prstDash val="solid"/>
                    </a:lnL>
                    <a:lnR w="9651">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39370" marR="40640" algn="ctr">
                        <a:lnSpc>
                          <a:spcPct val="112599"/>
                        </a:lnSpc>
                      </a:pPr>
                      <a:r>
                        <a:rPr sz="1000" spc="15"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5" dirty="0">
                          <a:latin typeface="Calibri"/>
                          <a:cs typeface="Calibri"/>
                        </a:rPr>
                        <a:t>e</a:t>
                      </a:r>
                      <a:r>
                        <a:rPr sz="1000" spc="-10" dirty="0">
                          <a:latin typeface="Calibri"/>
                          <a:cs typeface="Calibri"/>
                        </a:rPr>
                        <a:t>g</a:t>
                      </a:r>
                      <a:r>
                        <a:rPr sz="1000" spc="-5" dirty="0">
                          <a:latin typeface="Calibri"/>
                          <a:cs typeface="Calibri"/>
                        </a:rPr>
                        <a:t>g</a:t>
                      </a:r>
                      <a:r>
                        <a:rPr sz="1000" spc="35" dirty="0">
                          <a:latin typeface="Calibri"/>
                          <a:cs typeface="Calibri"/>
                        </a:rPr>
                        <a:t>i</a:t>
                      </a:r>
                      <a:r>
                        <a:rPr sz="1000" dirty="0">
                          <a:latin typeface="Calibri"/>
                          <a:cs typeface="Calibri"/>
                        </a:rPr>
                        <a:t>o </a:t>
                      </a:r>
                      <a:r>
                        <a:rPr sz="1000" spc="15" dirty="0">
                          <a:latin typeface="Calibri"/>
                          <a:cs typeface="Calibri"/>
                        </a:rPr>
                        <a:t>I</a:t>
                      </a:r>
                      <a:r>
                        <a:rPr sz="1000" spc="-5" dirty="0">
                          <a:latin typeface="Calibri"/>
                          <a:cs typeface="Calibri"/>
                        </a:rPr>
                        <a:t>t</a:t>
                      </a:r>
                      <a:r>
                        <a:rPr sz="1000" spc="-15" dirty="0">
                          <a:latin typeface="Calibri"/>
                          <a:cs typeface="Calibri"/>
                        </a:rPr>
                        <a:t>a</a:t>
                      </a:r>
                      <a:r>
                        <a:rPr sz="1000" spc="35" dirty="0">
                          <a:latin typeface="Calibri"/>
                          <a:cs typeface="Calibri"/>
                        </a:rPr>
                        <a:t>lia</a:t>
                      </a:r>
                      <a:endParaRPr sz="1000" dirty="0">
                        <a:latin typeface="Calibri"/>
                        <a:cs typeface="Calibri"/>
                      </a:endParaRPr>
                    </a:p>
                    <a:p>
                      <a:pPr marR="3175" algn="ctr">
                        <a:lnSpc>
                          <a:spcPct val="100000"/>
                        </a:lnSpc>
                        <a:spcBef>
                          <a:spcPts val="400"/>
                        </a:spcBef>
                      </a:pPr>
                      <a:r>
                        <a:rPr sz="1000" spc="25" dirty="0" smtClean="0">
                          <a:latin typeface="Calibri"/>
                          <a:cs typeface="Calibri"/>
                        </a:rPr>
                        <a:t>(</a:t>
                      </a:r>
                      <a:r>
                        <a:rPr lang="it-IT" sz="1000" spc="-40" dirty="0" smtClean="0">
                          <a:latin typeface="Calibri"/>
                          <a:cs typeface="Calibri"/>
                        </a:rPr>
                        <a:t>5</a:t>
                      </a:r>
                      <a:r>
                        <a:rPr sz="1000" spc="-45" dirty="0" smtClean="0">
                          <a:latin typeface="Calibri"/>
                          <a:cs typeface="Calibri"/>
                        </a:rPr>
                        <a:t>5</a:t>
                      </a:r>
                      <a:r>
                        <a:rPr lang="it-IT" sz="1000" spc="-45" dirty="0" smtClean="0">
                          <a:latin typeface="Calibri"/>
                          <a:cs typeface="Calibri"/>
                        </a:rPr>
                        <a:t>,6</a:t>
                      </a:r>
                      <a:r>
                        <a:rPr sz="1000" spc="30" dirty="0" smtClean="0">
                          <a:latin typeface="Calibri"/>
                          <a:cs typeface="Calibri"/>
                        </a:rPr>
                        <a:t>)</a:t>
                      </a:r>
                      <a:r>
                        <a:rPr sz="1100" baseline="39682" dirty="0">
                          <a:latin typeface="Calibri"/>
                          <a:cs typeface="Calibri"/>
                        </a:rPr>
                        <a:t>5</a:t>
                      </a:r>
                    </a:p>
                  </a:txBody>
                  <a:tcPr marL="0" marR="0" marT="0" marB="0">
                    <a:lnL w="9651">
                      <a:solidFill>
                        <a:srgbClr val="0070C0"/>
                      </a:solidFill>
                      <a:prstDash val="solid"/>
                    </a:lnL>
                    <a:lnR w="9652">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39370" marR="44450" indent="49530">
                        <a:lnSpc>
                          <a:spcPct val="112599"/>
                        </a:lnSpc>
                      </a:pPr>
                      <a:r>
                        <a:rPr sz="1000" spc="10"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5" dirty="0">
                          <a:latin typeface="Calibri"/>
                          <a:cs typeface="Calibri"/>
                        </a:rPr>
                        <a:t>e</a:t>
                      </a:r>
                      <a:r>
                        <a:rPr sz="1000" spc="-10" dirty="0">
                          <a:latin typeface="Calibri"/>
                          <a:cs typeface="Calibri"/>
                        </a:rPr>
                        <a:t>g</a:t>
                      </a:r>
                      <a:r>
                        <a:rPr sz="1000" spc="-5" dirty="0">
                          <a:latin typeface="Calibri"/>
                          <a:cs typeface="Calibri"/>
                        </a:rPr>
                        <a:t>g</a:t>
                      </a:r>
                      <a:r>
                        <a:rPr sz="1000" spc="35" dirty="0">
                          <a:latin typeface="Calibri"/>
                          <a:cs typeface="Calibri"/>
                        </a:rPr>
                        <a:t>i</a:t>
                      </a:r>
                      <a:r>
                        <a:rPr sz="1000" dirty="0">
                          <a:latin typeface="Calibri"/>
                          <a:cs typeface="Calibri"/>
                        </a:rPr>
                        <a:t>o </a:t>
                      </a:r>
                      <a:r>
                        <a:rPr sz="1000" spc="10" dirty="0">
                          <a:latin typeface="Calibri"/>
                          <a:cs typeface="Calibri"/>
                        </a:rPr>
                        <a:t>p</a:t>
                      </a:r>
                      <a:r>
                        <a:rPr sz="1000" spc="30" dirty="0">
                          <a:latin typeface="Calibri"/>
                          <a:cs typeface="Calibri"/>
                        </a:rPr>
                        <a:t>e</a:t>
                      </a:r>
                      <a:r>
                        <a:rPr sz="1000" spc="-15" dirty="0">
                          <a:latin typeface="Calibri"/>
                          <a:cs typeface="Calibri"/>
                        </a:rPr>
                        <a:t>r</a:t>
                      </a:r>
                      <a:r>
                        <a:rPr sz="1000" spc="-25" dirty="0">
                          <a:latin typeface="Calibri"/>
                          <a:cs typeface="Calibri"/>
                        </a:rPr>
                        <a:t>c</a:t>
                      </a:r>
                      <a:r>
                        <a:rPr sz="1000" spc="30" dirty="0">
                          <a:latin typeface="Calibri"/>
                          <a:cs typeface="Calibri"/>
                        </a:rPr>
                        <a:t>e</a:t>
                      </a:r>
                      <a:r>
                        <a:rPr sz="1000" spc="10" dirty="0">
                          <a:latin typeface="Calibri"/>
                          <a:cs typeface="Calibri"/>
                        </a:rPr>
                        <a:t>n</a:t>
                      </a:r>
                      <a:r>
                        <a:rPr sz="1000" spc="-5" dirty="0">
                          <a:latin typeface="Calibri"/>
                          <a:cs typeface="Calibri"/>
                        </a:rPr>
                        <a:t>t</a:t>
                      </a:r>
                      <a:r>
                        <a:rPr sz="1000" spc="10" dirty="0">
                          <a:latin typeface="Calibri"/>
                          <a:cs typeface="Calibri"/>
                        </a:rPr>
                        <a:t>u</a:t>
                      </a:r>
                      <a:r>
                        <a:rPr sz="1000" spc="-20" dirty="0">
                          <a:latin typeface="Calibri"/>
                          <a:cs typeface="Calibri"/>
                        </a:rPr>
                        <a:t>a</a:t>
                      </a:r>
                      <a:r>
                        <a:rPr sz="1000" spc="35" dirty="0">
                          <a:latin typeface="Calibri"/>
                          <a:cs typeface="Calibri"/>
                        </a:rPr>
                        <a:t>l</a:t>
                      </a:r>
                      <a:r>
                        <a:rPr sz="1000" dirty="0">
                          <a:latin typeface="Calibri"/>
                          <a:cs typeface="Calibri"/>
                        </a:rPr>
                        <a:t>e</a:t>
                      </a:r>
                      <a:endParaRPr sz="1000">
                        <a:latin typeface="Calibri"/>
                        <a:cs typeface="Calibri"/>
                      </a:endParaRPr>
                    </a:p>
                    <a:p>
                      <a:pPr marL="80645">
                        <a:lnSpc>
                          <a:spcPct val="100000"/>
                        </a:lnSpc>
                        <a:spcBef>
                          <a:spcPts val="400"/>
                        </a:spcBef>
                      </a:pPr>
                      <a:r>
                        <a:rPr sz="1000" dirty="0">
                          <a:latin typeface="Calibri"/>
                          <a:cs typeface="Calibri"/>
                        </a:rPr>
                        <a:t>o</a:t>
                      </a:r>
                      <a:r>
                        <a:rPr sz="1000" spc="5" dirty="0">
                          <a:latin typeface="Calibri"/>
                          <a:cs typeface="Calibri"/>
                        </a:rPr>
                        <a:t>ss</a:t>
                      </a:r>
                      <a:r>
                        <a:rPr sz="1000" spc="35" dirty="0">
                          <a:latin typeface="Calibri"/>
                          <a:cs typeface="Calibri"/>
                        </a:rPr>
                        <a:t>e</a:t>
                      </a:r>
                      <a:r>
                        <a:rPr sz="1000" spc="-20" dirty="0">
                          <a:latin typeface="Calibri"/>
                          <a:cs typeface="Calibri"/>
                        </a:rPr>
                        <a:t>r</a:t>
                      </a:r>
                      <a:r>
                        <a:rPr sz="1000" spc="15" dirty="0">
                          <a:latin typeface="Calibri"/>
                          <a:cs typeface="Calibri"/>
                        </a:rPr>
                        <a:t>v</a:t>
                      </a:r>
                      <a:r>
                        <a:rPr sz="1000" spc="-15" dirty="0">
                          <a:latin typeface="Calibri"/>
                          <a:cs typeface="Calibri"/>
                        </a:rPr>
                        <a:t>a</a:t>
                      </a:r>
                      <a:r>
                        <a:rPr sz="1000" spc="-5" dirty="0">
                          <a:latin typeface="Calibri"/>
                          <a:cs typeface="Calibri"/>
                        </a:rPr>
                        <a:t>t</a:t>
                      </a:r>
                      <a:r>
                        <a:rPr sz="1000" spc="5" dirty="0">
                          <a:latin typeface="Calibri"/>
                          <a:cs typeface="Calibri"/>
                        </a:rPr>
                        <a:t>o</a:t>
                      </a:r>
                      <a:r>
                        <a:rPr sz="1100" baseline="39682" dirty="0">
                          <a:latin typeface="Calibri"/>
                          <a:cs typeface="Calibri"/>
                        </a:rPr>
                        <a:t>6</a:t>
                      </a:r>
                      <a:endParaRPr sz="1100" baseline="39682">
                        <a:latin typeface="Calibri"/>
                        <a:cs typeface="Calibri"/>
                      </a:endParaRPr>
                    </a:p>
                  </a:txBody>
                  <a:tcPr marL="0" marR="0" marT="0" marB="0">
                    <a:lnL w="9652">
                      <a:solidFill>
                        <a:srgbClr val="0070C0"/>
                      </a:solidFill>
                      <a:prstDash val="solid"/>
                    </a:lnL>
                    <a:lnR w="9652">
                      <a:solidFill>
                        <a:srgbClr val="0070C0"/>
                      </a:solidFill>
                      <a:prstDash val="solid"/>
                    </a:lnR>
                    <a:lnT w="9651">
                      <a:solidFill>
                        <a:srgbClr val="0070C0"/>
                      </a:solidFill>
                      <a:prstDash val="solid"/>
                    </a:lnT>
                    <a:lnB w="9652">
                      <a:solidFill>
                        <a:srgbClr val="0070C0"/>
                      </a:solidFill>
                      <a:prstDash val="solid"/>
                    </a:lnB>
                    <a:solidFill>
                      <a:srgbClr val="DDEBF7"/>
                    </a:solidFill>
                  </a:tcPr>
                </a:tc>
                <a:tc>
                  <a:txBody>
                    <a:bodyPr/>
                    <a:lstStyle/>
                    <a:p>
                      <a:pPr marL="23495" marR="14604" indent="57150">
                        <a:lnSpc>
                          <a:spcPct val="135300"/>
                        </a:lnSpc>
                      </a:pPr>
                      <a:r>
                        <a:rPr sz="1000" i="1" spc="-20" dirty="0">
                          <a:latin typeface="Calibri"/>
                          <a:cs typeface="Calibri"/>
                        </a:rPr>
                        <a:t>c</a:t>
                      </a:r>
                      <a:r>
                        <a:rPr sz="1000" i="1" spc="20" dirty="0">
                          <a:latin typeface="Calibri"/>
                          <a:cs typeface="Calibri"/>
                        </a:rPr>
                        <a:t>h</a:t>
                      </a:r>
                      <a:r>
                        <a:rPr sz="1000" i="1" spc="-20" dirty="0">
                          <a:latin typeface="Calibri"/>
                          <a:cs typeface="Calibri"/>
                        </a:rPr>
                        <a:t>e</a:t>
                      </a:r>
                      <a:r>
                        <a:rPr sz="1000" i="1" spc="20" dirty="0">
                          <a:latin typeface="Calibri"/>
                          <a:cs typeface="Calibri"/>
                        </a:rPr>
                        <a:t>a</a:t>
                      </a:r>
                      <a:r>
                        <a:rPr sz="1000" i="1" spc="-5" dirty="0">
                          <a:latin typeface="Calibri"/>
                          <a:cs typeface="Calibri"/>
                        </a:rPr>
                        <a:t>t</a:t>
                      </a:r>
                      <a:r>
                        <a:rPr sz="1000" i="1" spc="-30" dirty="0">
                          <a:latin typeface="Calibri"/>
                          <a:cs typeface="Calibri"/>
                        </a:rPr>
                        <a:t>i</a:t>
                      </a:r>
                      <a:r>
                        <a:rPr sz="1000" i="1" spc="20" dirty="0">
                          <a:latin typeface="Calibri"/>
                          <a:cs typeface="Calibri"/>
                        </a:rPr>
                        <a:t>n</a:t>
                      </a:r>
                      <a:r>
                        <a:rPr sz="1000" i="1" dirty="0">
                          <a:latin typeface="Calibri"/>
                          <a:cs typeface="Calibri"/>
                        </a:rPr>
                        <a:t>g</a:t>
                      </a:r>
                      <a:r>
                        <a:rPr sz="1000" i="1" spc="-70" dirty="0">
                          <a:latin typeface="Calibri"/>
                          <a:cs typeface="Calibri"/>
                        </a:rPr>
                        <a:t> </a:t>
                      </a:r>
                      <a:r>
                        <a:rPr sz="1000" spc="30" dirty="0">
                          <a:latin typeface="Calibri"/>
                          <a:cs typeface="Calibri"/>
                        </a:rPr>
                        <a:t>in </a:t>
                      </a:r>
                      <a:r>
                        <a:rPr sz="1000" spc="10" dirty="0">
                          <a:latin typeface="Calibri"/>
                          <a:cs typeface="Calibri"/>
                        </a:rPr>
                        <a:t>p</a:t>
                      </a:r>
                      <a:r>
                        <a:rPr sz="1000" spc="30" dirty="0">
                          <a:latin typeface="Calibri"/>
                          <a:cs typeface="Calibri"/>
                        </a:rPr>
                        <a:t>e</a:t>
                      </a:r>
                      <a:r>
                        <a:rPr sz="1000" spc="-15" dirty="0">
                          <a:latin typeface="Calibri"/>
                          <a:cs typeface="Calibri"/>
                        </a:rPr>
                        <a:t>r</a:t>
                      </a:r>
                      <a:r>
                        <a:rPr sz="1000" spc="-25" dirty="0">
                          <a:latin typeface="Calibri"/>
                          <a:cs typeface="Calibri"/>
                        </a:rPr>
                        <a:t>c</a:t>
                      </a:r>
                      <a:r>
                        <a:rPr sz="1000" spc="30" dirty="0">
                          <a:latin typeface="Calibri"/>
                          <a:cs typeface="Calibri"/>
                        </a:rPr>
                        <a:t>e</a:t>
                      </a:r>
                      <a:r>
                        <a:rPr sz="1000" spc="10" dirty="0">
                          <a:latin typeface="Calibri"/>
                          <a:cs typeface="Calibri"/>
                        </a:rPr>
                        <a:t>n</a:t>
                      </a:r>
                      <a:r>
                        <a:rPr sz="1000" spc="-5" dirty="0">
                          <a:latin typeface="Calibri"/>
                          <a:cs typeface="Calibri"/>
                        </a:rPr>
                        <a:t>t</a:t>
                      </a:r>
                      <a:r>
                        <a:rPr sz="1000" dirty="0">
                          <a:latin typeface="Calibri"/>
                          <a:cs typeface="Calibri"/>
                        </a:rPr>
                        <a:t>u</a:t>
                      </a:r>
                      <a:r>
                        <a:rPr sz="1000" spc="-15" dirty="0">
                          <a:latin typeface="Calibri"/>
                          <a:cs typeface="Calibri"/>
                        </a:rPr>
                        <a:t>a</a:t>
                      </a:r>
                      <a:r>
                        <a:rPr sz="1000" spc="35" dirty="0">
                          <a:latin typeface="Calibri"/>
                          <a:cs typeface="Calibri"/>
                        </a:rPr>
                        <a:t>l</a:t>
                      </a:r>
                      <a:r>
                        <a:rPr sz="1000" spc="30" dirty="0">
                          <a:latin typeface="Calibri"/>
                          <a:cs typeface="Calibri"/>
                        </a:rPr>
                        <a:t>e</a:t>
                      </a:r>
                      <a:r>
                        <a:rPr sz="1100" baseline="39682" dirty="0">
                          <a:latin typeface="Calibri"/>
                          <a:cs typeface="Calibri"/>
                        </a:rPr>
                        <a:t>7</a:t>
                      </a:r>
                      <a:endParaRPr sz="1100" baseline="39682">
                        <a:latin typeface="Calibri"/>
                        <a:cs typeface="Calibri"/>
                      </a:endParaRPr>
                    </a:p>
                  </a:txBody>
                  <a:tcPr marL="0" marR="0" marT="0" marB="0">
                    <a:lnL w="9652">
                      <a:solidFill>
                        <a:srgbClr val="0070C0"/>
                      </a:solidFill>
                      <a:prstDash val="solid"/>
                    </a:lnL>
                    <a:lnR w="10161">
                      <a:solidFill>
                        <a:srgbClr val="0070C0"/>
                      </a:solidFill>
                      <a:prstDash val="solid"/>
                    </a:lnR>
                    <a:lnT w="9651">
                      <a:solidFill>
                        <a:srgbClr val="0070C0"/>
                      </a:solidFill>
                      <a:prstDash val="solid"/>
                    </a:lnT>
                    <a:lnB w="9652">
                      <a:solidFill>
                        <a:srgbClr val="0070C0"/>
                      </a:solidFill>
                      <a:prstDash val="solid"/>
                    </a:lnB>
                    <a:solidFill>
                      <a:srgbClr val="DDEBF7"/>
                    </a:solidFill>
                  </a:tcPr>
                </a:tc>
              </a:tr>
              <a:tr h="677631">
                <a:tc>
                  <a:txBody>
                    <a:bodyPr/>
                    <a:lstStyle/>
                    <a:p>
                      <a:pPr marL="153670" marR="154305" indent="65405">
                        <a:lnSpc>
                          <a:spcPct val="112000"/>
                        </a:lnSpc>
                      </a:pPr>
                      <a:r>
                        <a:rPr sz="1000" b="1" spc="-15" dirty="0">
                          <a:latin typeface="Calibri"/>
                          <a:cs typeface="Calibri"/>
                        </a:rPr>
                        <a:t>I</a:t>
                      </a:r>
                      <a:r>
                        <a:rPr sz="1000" b="1" spc="25" dirty="0">
                          <a:latin typeface="Calibri"/>
                          <a:cs typeface="Calibri"/>
                        </a:rPr>
                        <a:t>S</a:t>
                      </a:r>
                      <a:r>
                        <a:rPr sz="1000" b="1" dirty="0">
                          <a:latin typeface="Calibri"/>
                          <a:cs typeface="Calibri"/>
                        </a:rPr>
                        <a:t>T</a:t>
                      </a:r>
                      <a:r>
                        <a:rPr sz="1000" b="1" spc="-15" dirty="0">
                          <a:latin typeface="Calibri"/>
                          <a:cs typeface="Calibri"/>
                        </a:rPr>
                        <a:t>I</a:t>
                      </a:r>
                      <a:r>
                        <a:rPr sz="1000" b="1" spc="5" dirty="0">
                          <a:latin typeface="Calibri"/>
                          <a:cs typeface="Calibri"/>
                        </a:rPr>
                        <a:t>T</a:t>
                      </a:r>
                      <a:r>
                        <a:rPr sz="1000" b="1" spc="-35" dirty="0">
                          <a:latin typeface="Calibri"/>
                          <a:cs typeface="Calibri"/>
                        </a:rPr>
                        <a:t>U</a:t>
                      </a:r>
                      <a:r>
                        <a:rPr sz="1000" b="1" spc="5" dirty="0">
                          <a:latin typeface="Calibri"/>
                          <a:cs typeface="Calibri"/>
                        </a:rPr>
                        <a:t>TO </a:t>
                      </a:r>
                      <a:endParaRPr lang="it-IT" sz="1000" b="1" spc="-10" dirty="0" smtClean="0">
                        <a:latin typeface="Calibri"/>
                        <a:cs typeface="Calibri"/>
                      </a:endParaRPr>
                    </a:p>
                    <a:p>
                      <a:pPr marL="153670" marR="154305" indent="65405">
                        <a:lnSpc>
                          <a:spcPct val="112000"/>
                        </a:lnSpc>
                      </a:pPr>
                      <a:r>
                        <a:rPr lang="it-IT" sz="1000" b="1" spc="-10" dirty="0" smtClean="0">
                          <a:latin typeface="Calibri"/>
                          <a:cs typeface="Calibri"/>
                        </a:rPr>
                        <a:t>NAIC9AP00V</a:t>
                      </a:r>
                      <a:endParaRPr sz="1000" dirty="0">
                        <a:latin typeface="Calibri"/>
                        <a:cs typeface="Calibri"/>
                      </a:endParaRPr>
                    </a:p>
                  </a:txBody>
                  <a:tcPr marL="0" marR="0" marT="0" marB="0">
                    <a:lnL w="9397">
                      <a:solidFill>
                        <a:srgbClr val="2F75B5"/>
                      </a:solidFill>
                      <a:prstDash val="solid"/>
                    </a:lnL>
                    <a:lnR w="9651">
                      <a:solidFill>
                        <a:srgbClr val="2F75B5"/>
                      </a:solidFill>
                      <a:prstDash val="solid"/>
                    </a:lnR>
                    <a:lnT w="9652">
                      <a:solidFill>
                        <a:srgbClr val="0070C0"/>
                      </a:solidFill>
                      <a:prstDash val="solid"/>
                    </a:lnT>
                    <a:lnB w="16763">
                      <a:solidFill>
                        <a:srgbClr val="2F75B5"/>
                      </a:solidFill>
                      <a:prstDash val="solid"/>
                    </a:lnB>
                  </a:tcPr>
                </a:tc>
                <a:tc>
                  <a:txBody>
                    <a:bodyPr/>
                    <a:lstStyle/>
                    <a:p>
                      <a:pPr marL="243204">
                        <a:lnSpc>
                          <a:spcPct val="100000"/>
                        </a:lnSpc>
                      </a:pPr>
                      <a:r>
                        <a:rPr lang="it-IT" sz="1200" b="1" spc="20" dirty="0" smtClean="0">
                          <a:latin typeface="Calibri"/>
                          <a:cs typeface="Calibri"/>
                        </a:rPr>
                        <a:t>57,2</a:t>
                      </a:r>
                      <a:endParaRPr sz="1200" dirty="0">
                        <a:latin typeface="Calibri"/>
                        <a:cs typeface="Calibri"/>
                      </a:endParaRPr>
                    </a:p>
                  </a:txBody>
                  <a:tcPr marL="0" marR="0" marT="0" marB="0">
                    <a:lnL w="9651">
                      <a:solidFill>
                        <a:srgbClr val="2F75B5"/>
                      </a:solidFill>
                      <a:prstDash val="solid"/>
                    </a:lnL>
                    <a:lnR w="9651">
                      <a:solidFill>
                        <a:srgbClr val="2F75B5"/>
                      </a:solidFill>
                      <a:prstDash val="solid"/>
                    </a:lnR>
                    <a:lnT w="9652">
                      <a:solidFill>
                        <a:srgbClr val="0070C0"/>
                      </a:solidFill>
                      <a:prstDash val="solid"/>
                    </a:lnT>
                    <a:lnB w="16763">
                      <a:solidFill>
                        <a:srgbClr val="2F75B5"/>
                      </a:solidFill>
                      <a:prstDash val="solid"/>
                    </a:lnB>
                  </a:tcPr>
                </a:tc>
                <a:tc>
                  <a:txBody>
                    <a:bodyPr/>
                    <a:lstStyle/>
                    <a:p>
                      <a:pPr marL="259715">
                        <a:lnSpc>
                          <a:spcPct val="100000"/>
                        </a:lnSpc>
                      </a:pPr>
                      <a:r>
                        <a:rPr lang="it-IT" sz="1200" b="1" spc="20" dirty="0" smtClean="0">
                          <a:latin typeface="Calibri"/>
                          <a:cs typeface="Calibri"/>
                        </a:rPr>
                        <a:t>90,5</a:t>
                      </a:r>
                      <a:endParaRPr sz="1200" dirty="0">
                        <a:latin typeface="Calibri"/>
                        <a:cs typeface="Calibri"/>
                      </a:endParaRPr>
                    </a:p>
                  </a:txBody>
                  <a:tcPr marL="0" marR="0" marT="0" marB="0">
                    <a:lnL w="9651">
                      <a:solidFill>
                        <a:srgbClr val="2F75B5"/>
                      </a:solidFill>
                      <a:prstDash val="solid"/>
                    </a:lnL>
                    <a:lnR w="9651">
                      <a:solidFill>
                        <a:srgbClr val="2F75B5"/>
                      </a:solidFill>
                      <a:prstDash val="solid"/>
                    </a:lnR>
                    <a:lnT w="9652">
                      <a:solidFill>
                        <a:srgbClr val="0070C0"/>
                      </a:solidFill>
                      <a:prstDash val="solid"/>
                    </a:lnT>
                    <a:lnB w="16763">
                      <a:solidFill>
                        <a:srgbClr val="2F75B5"/>
                      </a:solidFill>
                      <a:prstDash val="solid"/>
                    </a:lnB>
                  </a:tcPr>
                </a:tc>
                <a:tc>
                  <a:txBody>
                    <a:bodyPr/>
                    <a:lstStyle/>
                    <a:p>
                      <a:pPr marL="187325">
                        <a:lnSpc>
                          <a:spcPct val="100000"/>
                        </a:lnSpc>
                      </a:pPr>
                      <a:r>
                        <a:rPr lang="it-IT" sz="1200" b="1" spc="15" dirty="0" smtClean="0">
                          <a:latin typeface="Calibri"/>
                          <a:cs typeface="Calibri"/>
                        </a:rPr>
                        <a:t>195,6</a:t>
                      </a:r>
                      <a:endParaRPr sz="1200" dirty="0">
                        <a:latin typeface="Calibri"/>
                        <a:cs typeface="Calibri"/>
                      </a:endParaRPr>
                    </a:p>
                  </a:txBody>
                  <a:tcPr marL="0" marR="0" marT="0" marB="0">
                    <a:lnL w="9651">
                      <a:solidFill>
                        <a:srgbClr val="2F75B5"/>
                      </a:solidFill>
                      <a:prstDash val="solid"/>
                    </a:lnL>
                    <a:lnR w="9652">
                      <a:solidFill>
                        <a:srgbClr val="2F75B5"/>
                      </a:solidFill>
                      <a:prstDash val="solid"/>
                    </a:lnR>
                    <a:lnT w="9652">
                      <a:solidFill>
                        <a:srgbClr val="0070C0"/>
                      </a:solidFill>
                      <a:prstDash val="solid"/>
                    </a:lnT>
                    <a:lnB w="16763">
                      <a:solidFill>
                        <a:srgbClr val="2F75B5"/>
                      </a:solidFill>
                      <a:prstDash val="solid"/>
                    </a:lnB>
                  </a:tcPr>
                </a:tc>
                <a:tc>
                  <a:txBody>
                    <a:bodyPr/>
                    <a:lstStyle/>
                    <a:p>
                      <a:pPr algn="ctr">
                        <a:lnSpc>
                          <a:spcPct val="100000"/>
                        </a:lnSpc>
                      </a:pPr>
                      <a:r>
                        <a:rPr lang="it-IT" sz="1200" b="1" spc="25" dirty="0" smtClean="0">
                          <a:latin typeface="Calibri"/>
                          <a:cs typeface="Calibri"/>
                        </a:rPr>
                        <a:t>1,4</a:t>
                      </a:r>
                      <a:endParaRPr sz="1200" dirty="0">
                        <a:latin typeface="Calibri"/>
                        <a:cs typeface="Calibri"/>
                      </a:endParaRPr>
                    </a:p>
                  </a:txBody>
                  <a:tcPr marL="0" marR="0" marT="0" marB="0">
                    <a:lnL w="9652">
                      <a:solidFill>
                        <a:srgbClr val="2F75B5"/>
                      </a:solidFill>
                      <a:prstDash val="solid"/>
                    </a:lnL>
                    <a:lnR w="8890">
                      <a:solidFill>
                        <a:srgbClr val="2F75B5"/>
                      </a:solidFill>
                      <a:prstDash val="solid"/>
                    </a:lnR>
                    <a:lnT w="9652">
                      <a:solidFill>
                        <a:srgbClr val="0070C0"/>
                      </a:solidFill>
                      <a:prstDash val="solid"/>
                    </a:lnT>
                    <a:lnB w="16763">
                      <a:solidFill>
                        <a:srgbClr val="2F75B5"/>
                      </a:solidFill>
                      <a:prstDash val="solid"/>
                    </a:lnB>
                  </a:tcPr>
                </a:tc>
                <a:tc>
                  <a:txBody>
                    <a:bodyPr/>
                    <a:lstStyle/>
                    <a:p>
                      <a:pPr marL="260350">
                        <a:lnSpc>
                          <a:spcPct val="100000"/>
                        </a:lnSpc>
                      </a:pPr>
                      <a:r>
                        <a:rPr lang="it-IT" sz="1200" b="1" spc="-20" dirty="0" smtClean="0">
                          <a:latin typeface="Calibri"/>
                          <a:cs typeface="Calibri"/>
                        </a:rPr>
                        <a:t>basso</a:t>
                      </a:r>
                      <a:endParaRPr sz="1200" dirty="0">
                        <a:latin typeface="Calibri"/>
                        <a:cs typeface="Calibri"/>
                      </a:endParaRPr>
                    </a:p>
                  </a:txBody>
                  <a:tcPr marL="0" marR="0" marT="0" marB="0">
                    <a:lnL w="8890">
                      <a:solidFill>
                        <a:srgbClr val="2F75B5"/>
                      </a:solidFill>
                      <a:prstDash val="solid"/>
                    </a:lnL>
                    <a:lnR w="9652">
                      <a:solidFill>
                        <a:srgbClr val="2F75B5"/>
                      </a:solidFill>
                      <a:prstDash val="solid"/>
                    </a:lnR>
                    <a:lnT w="9652">
                      <a:solidFill>
                        <a:srgbClr val="0070C0"/>
                      </a:solidFill>
                      <a:prstDash val="solid"/>
                    </a:lnT>
                    <a:lnB w="16763">
                      <a:solidFill>
                        <a:srgbClr val="2F75B5"/>
                      </a:solidFill>
                      <a:prstDash val="solid"/>
                    </a:lnB>
                  </a:tcPr>
                </a:tc>
                <a:tc>
                  <a:txBody>
                    <a:bodyPr/>
                    <a:lstStyle/>
                    <a:p>
                      <a:pPr marL="251460">
                        <a:lnSpc>
                          <a:spcPct val="100000"/>
                        </a:lnSpc>
                      </a:pPr>
                      <a:r>
                        <a:rPr lang="it-IT" sz="1200" b="1" spc="20" dirty="0" smtClean="0">
                          <a:latin typeface="Calibri"/>
                          <a:cs typeface="Calibri"/>
                        </a:rPr>
                        <a:t>87,3</a:t>
                      </a:r>
                      <a:endParaRPr sz="1200" dirty="0">
                        <a:latin typeface="Calibri"/>
                        <a:cs typeface="Calibri"/>
                      </a:endParaRPr>
                    </a:p>
                  </a:txBody>
                  <a:tcPr marL="0" marR="0" marT="0" marB="0">
                    <a:lnL w="9652">
                      <a:solidFill>
                        <a:srgbClr val="2F75B5"/>
                      </a:solidFill>
                      <a:prstDash val="solid"/>
                    </a:lnL>
                    <a:lnR w="9651">
                      <a:solidFill>
                        <a:srgbClr val="2F75B5"/>
                      </a:solidFill>
                      <a:prstDash val="solid"/>
                    </a:lnR>
                    <a:lnT w="9652">
                      <a:solidFill>
                        <a:srgbClr val="0070C0"/>
                      </a:solidFill>
                      <a:prstDash val="solid"/>
                    </a:lnT>
                    <a:lnB w="16763">
                      <a:solidFill>
                        <a:srgbClr val="2F75B5"/>
                      </a:solidFill>
                      <a:prstDash val="solid"/>
                    </a:lnB>
                  </a:tcPr>
                </a:tc>
                <a:tc>
                  <a:txBody>
                    <a:bodyPr/>
                    <a:lstStyle/>
                    <a:p>
                      <a:endParaRPr sz="1200" dirty="0">
                        <a:latin typeface="Calibri"/>
                        <a:cs typeface="Calibri"/>
                      </a:endParaRPr>
                    </a:p>
                  </a:txBody>
                  <a:tcPr marL="0" marR="0" marT="0" marB="0">
                    <a:lnL w="9651">
                      <a:solidFill>
                        <a:srgbClr val="2F75B5"/>
                      </a:solidFill>
                      <a:prstDash val="solid"/>
                    </a:lnL>
                    <a:lnR w="9651">
                      <a:solidFill>
                        <a:srgbClr val="2F75B5"/>
                      </a:solidFill>
                      <a:prstDash val="solid"/>
                    </a:lnR>
                    <a:lnT w="9652">
                      <a:solidFill>
                        <a:srgbClr val="0070C0"/>
                      </a:solidFill>
                      <a:prstDash val="solid"/>
                    </a:lnT>
                    <a:lnB w="16763">
                      <a:solidFill>
                        <a:srgbClr val="2F75B5"/>
                      </a:solidFill>
                      <a:prstDash val="solid"/>
                    </a:lnB>
                  </a:tcPr>
                </a:tc>
                <a:tc>
                  <a:txBody>
                    <a:bodyPr/>
                    <a:lstStyle/>
                    <a:p>
                      <a:endParaRPr sz="1200" dirty="0">
                        <a:latin typeface="Calibri"/>
                        <a:cs typeface="Calibri"/>
                      </a:endParaRPr>
                    </a:p>
                  </a:txBody>
                  <a:tcPr marL="0" marR="0" marT="0" marB="0">
                    <a:lnL w="9651">
                      <a:solidFill>
                        <a:srgbClr val="2F75B5"/>
                      </a:solidFill>
                      <a:prstDash val="solid"/>
                    </a:lnL>
                    <a:lnR w="9651">
                      <a:solidFill>
                        <a:srgbClr val="2F75B5"/>
                      </a:solidFill>
                      <a:prstDash val="solid"/>
                    </a:lnR>
                    <a:lnT w="9652">
                      <a:solidFill>
                        <a:srgbClr val="0070C0"/>
                      </a:solidFill>
                      <a:prstDash val="solid"/>
                    </a:lnT>
                    <a:lnB w="16763">
                      <a:solidFill>
                        <a:srgbClr val="2F75B5"/>
                      </a:solidFill>
                      <a:prstDash val="solid"/>
                    </a:lnB>
                  </a:tcPr>
                </a:tc>
                <a:tc>
                  <a:txBody>
                    <a:bodyPr/>
                    <a:lstStyle/>
                    <a:p>
                      <a:endParaRPr sz="1200" dirty="0">
                        <a:latin typeface="Calibri"/>
                        <a:cs typeface="Calibri"/>
                      </a:endParaRPr>
                    </a:p>
                  </a:txBody>
                  <a:tcPr marL="0" marR="0" marT="0" marB="0">
                    <a:lnL w="9651">
                      <a:solidFill>
                        <a:srgbClr val="2F75B5"/>
                      </a:solidFill>
                      <a:prstDash val="solid"/>
                    </a:lnL>
                    <a:lnR w="9652">
                      <a:solidFill>
                        <a:srgbClr val="2F75B5"/>
                      </a:solidFill>
                      <a:prstDash val="solid"/>
                    </a:lnR>
                    <a:lnT w="9652">
                      <a:solidFill>
                        <a:srgbClr val="0070C0"/>
                      </a:solidFill>
                      <a:prstDash val="solid"/>
                    </a:lnT>
                    <a:lnB w="16763">
                      <a:solidFill>
                        <a:srgbClr val="2F75B5"/>
                      </a:solidFill>
                      <a:prstDash val="solid"/>
                    </a:lnB>
                  </a:tcPr>
                </a:tc>
                <a:tc>
                  <a:txBody>
                    <a:bodyPr/>
                    <a:lstStyle/>
                    <a:p>
                      <a:pPr marL="210820">
                        <a:lnSpc>
                          <a:spcPct val="100000"/>
                        </a:lnSpc>
                      </a:pPr>
                      <a:r>
                        <a:rPr lang="it-IT" sz="1200" b="1" spc="25" dirty="0" smtClean="0">
                          <a:latin typeface="Calibri"/>
                          <a:cs typeface="Calibri"/>
                        </a:rPr>
                        <a:t>62,2</a:t>
                      </a:r>
                      <a:endParaRPr sz="1200" dirty="0">
                        <a:latin typeface="Calibri"/>
                        <a:cs typeface="Calibri"/>
                      </a:endParaRPr>
                    </a:p>
                  </a:txBody>
                  <a:tcPr marL="0" marR="0" marT="0" marB="0">
                    <a:lnL w="9652">
                      <a:solidFill>
                        <a:srgbClr val="2F75B5"/>
                      </a:solidFill>
                      <a:prstDash val="solid"/>
                    </a:lnL>
                    <a:lnR w="9652">
                      <a:solidFill>
                        <a:srgbClr val="2F75B5"/>
                      </a:solidFill>
                      <a:prstDash val="solid"/>
                    </a:lnR>
                    <a:lnT w="9652">
                      <a:solidFill>
                        <a:srgbClr val="0070C0"/>
                      </a:solidFill>
                      <a:prstDash val="solid"/>
                    </a:lnT>
                    <a:lnB w="16763">
                      <a:solidFill>
                        <a:srgbClr val="2F75B5"/>
                      </a:solidFill>
                      <a:prstDash val="solid"/>
                    </a:lnB>
                  </a:tcPr>
                </a:tc>
                <a:tc>
                  <a:txBody>
                    <a:bodyPr/>
                    <a:lstStyle/>
                    <a:p>
                      <a:pPr marL="3810" algn="ctr">
                        <a:lnSpc>
                          <a:spcPct val="100000"/>
                        </a:lnSpc>
                      </a:pPr>
                      <a:r>
                        <a:rPr lang="it-IT" sz="1200" b="1" spc="25" dirty="0" smtClean="0">
                          <a:latin typeface="Calibri"/>
                          <a:cs typeface="Calibri"/>
                        </a:rPr>
                        <a:t>7,5</a:t>
                      </a:r>
                      <a:endParaRPr sz="1200" dirty="0">
                        <a:latin typeface="Calibri"/>
                        <a:cs typeface="Calibri"/>
                      </a:endParaRPr>
                    </a:p>
                  </a:txBody>
                  <a:tcPr marL="0" marR="0" marT="0" marB="0">
                    <a:lnL w="9652">
                      <a:solidFill>
                        <a:srgbClr val="2F75B5"/>
                      </a:solidFill>
                      <a:prstDash val="solid"/>
                    </a:lnL>
                    <a:lnR w="10160">
                      <a:solidFill>
                        <a:srgbClr val="2F75B5"/>
                      </a:solidFill>
                      <a:prstDash val="solid"/>
                    </a:lnR>
                    <a:lnT w="9652">
                      <a:solidFill>
                        <a:srgbClr val="0070C0"/>
                      </a:solidFill>
                      <a:prstDash val="solid"/>
                    </a:lnT>
                    <a:lnB w="16763">
                      <a:solidFill>
                        <a:srgbClr val="2F75B5"/>
                      </a:solidFill>
                      <a:prstDash val="solid"/>
                    </a:lnB>
                  </a:tcPr>
                </a:tc>
              </a:tr>
            </a:tbl>
          </a:graphicData>
        </a:graphic>
      </p:graphicFrame>
      <p:sp>
        <p:nvSpPr>
          <p:cNvPr id="2" name="object 2"/>
          <p:cNvSpPr txBox="1"/>
          <p:nvPr/>
        </p:nvSpPr>
        <p:spPr>
          <a:xfrm>
            <a:off x="707204" y="6192461"/>
            <a:ext cx="9385300" cy="1102928"/>
          </a:xfrm>
          <a:prstGeom prst="rect">
            <a:avLst/>
          </a:prstGeom>
        </p:spPr>
        <p:txBody>
          <a:bodyPr vert="horz" wrap="square" lIns="0" tIns="0" rIns="0" bIns="0" rtlCol="0">
            <a:spAutoFit/>
          </a:bodyPr>
          <a:lstStyle/>
          <a:p>
            <a:pPr marL="12699" marR="5080">
              <a:lnSpc>
                <a:spcPct val="101800"/>
              </a:lnSpc>
            </a:pPr>
            <a:r>
              <a:rPr sz="1400" spc="-35" dirty="0">
                <a:latin typeface="Calibri"/>
                <a:cs typeface="Calibri"/>
              </a:rPr>
              <a:t>Nell</a:t>
            </a:r>
            <a:r>
              <a:rPr sz="1400" spc="-50" dirty="0">
                <a:latin typeface="Calibri"/>
                <a:cs typeface="Calibri"/>
              </a:rPr>
              <a:t>a</a:t>
            </a:r>
            <a:r>
              <a:rPr sz="1400" spc="10" dirty="0">
                <a:latin typeface="Calibri"/>
                <a:cs typeface="Calibri"/>
              </a:rPr>
              <a:t> </a:t>
            </a:r>
            <a:r>
              <a:rPr sz="1400" spc="-44" dirty="0">
                <a:latin typeface="Calibri"/>
                <a:cs typeface="Calibri"/>
              </a:rPr>
              <a:t>pro</a:t>
            </a:r>
            <a:r>
              <a:rPr sz="1400" spc="-35" dirty="0">
                <a:latin typeface="Calibri"/>
                <a:cs typeface="Calibri"/>
              </a:rPr>
              <a:t>v</a:t>
            </a:r>
            <a:r>
              <a:rPr sz="1400" spc="-50" dirty="0">
                <a:latin typeface="Calibri"/>
                <a:cs typeface="Calibri"/>
              </a:rPr>
              <a:t>a</a:t>
            </a:r>
            <a:r>
              <a:rPr sz="1400" spc="10" dirty="0">
                <a:latin typeface="Calibri"/>
                <a:cs typeface="Calibri"/>
              </a:rPr>
              <a:t> </a:t>
            </a:r>
            <a:r>
              <a:rPr sz="1400" spc="-50" dirty="0">
                <a:latin typeface="Calibri"/>
                <a:cs typeface="Calibri"/>
              </a:rPr>
              <a:t>d</a:t>
            </a:r>
            <a:r>
              <a:rPr sz="1400" spc="-25" dirty="0">
                <a:latin typeface="Calibri"/>
                <a:cs typeface="Calibri"/>
              </a:rPr>
              <a:t>i</a:t>
            </a:r>
            <a:r>
              <a:rPr sz="1400" spc="5" dirty="0">
                <a:latin typeface="Calibri"/>
                <a:cs typeface="Calibri"/>
              </a:rPr>
              <a:t> </a:t>
            </a:r>
            <a:r>
              <a:rPr sz="1400" spc="-30" dirty="0">
                <a:latin typeface="Calibri"/>
                <a:cs typeface="Calibri"/>
              </a:rPr>
              <a:t>Italia</a:t>
            </a:r>
            <a:r>
              <a:rPr sz="1400" spc="-44" dirty="0">
                <a:latin typeface="Calibri"/>
                <a:cs typeface="Calibri"/>
              </a:rPr>
              <a:t>n</a:t>
            </a:r>
            <a:r>
              <a:rPr sz="1400" spc="-55" dirty="0">
                <a:latin typeface="Calibri"/>
                <a:cs typeface="Calibri"/>
              </a:rPr>
              <a:t>o</a:t>
            </a:r>
            <a:r>
              <a:rPr sz="1400" dirty="0">
                <a:latin typeface="Calibri"/>
                <a:cs typeface="Calibri"/>
              </a:rPr>
              <a:t> </a:t>
            </a:r>
            <a:r>
              <a:rPr sz="1400" spc="10" dirty="0">
                <a:latin typeface="Calibri"/>
                <a:cs typeface="Calibri"/>
              </a:rPr>
              <a:t> </a:t>
            </a:r>
            <a:r>
              <a:rPr sz="1400" spc="-35" dirty="0">
                <a:latin typeface="Calibri"/>
                <a:cs typeface="Calibri"/>
              </a:rPr>
              <a:t>la</a:t>
            </a:r>
            <a:r>
              <a:rPr sz="1400" spc="5" dirty="0">
                <a:latin typeface="Calibri"/>
                <a:cs typeface="Calibri"/>
              </a:rPr>
              <a:t> </a:t>
            </a:r>
            <a:r>
              <a:rPr sz="1400" spc="-40" dirty="0">
                <a:latin typeface="Calibri"/>
                <a:cs typeface="Calibri"/>
              </a:rPr>
              <a:t>percentual</a:t>
            </a:r>
            <a:r>
              <a:rPr sz="1400" spc="-50" dirty="0">
                <a:latin typeface="Calibri"/>
                <a:cs typeface="Calibri"/>
              </a:rPr>
              <a:t>e</a:t>
            </a:r>
            <a:r>
              <a:rPr sz="1400" spc="15" dirty="0">
                <a:latin typeface="Calibri"/>
                <a:cs typeface="Calibri"/>
              </a:rPr>
              <a:t> </a:t>
            </a:r>
            <a:r>
              <a:rPr sz="1400" spc="-50" dirty="0">
                <a:latin typeface="Calibri"/>
                <a:cs typeface="Calibri"/>
              </a:rPr>
              <a:t>d</a:t>
            </a:r>
            <a:r>
              <a:rPr sz="1400" spc="-25" dirty="0">
                <a:latin typeface="Calibri"/>
                <a:cs typeface="Calibri"/>
              </a:rPr>
              <a:t>i</a:t>
            </a:r>
            <a:r>
              <a:rPr sz="1400" spc="5" dirty="0">
                <a:latin typeface="Calibri"/>
                <a:cs typeface="Calibri"/>
              </a:rPr>
              <a:t> </a:t>
            </a:r>
            <a:r>
              <a:rPr sz="1400" spc="-35" dirty="0">
                <a:latin typeface="Calibri"/>
                <a:cs typeface="Calibri"/>
              </a:rPr>
              <a:t>rispost</a:t>
            </a:r>
            <a:r>
              <a:rPr sz="1400" spc="-50" dirty="0">
                <a:latin typeface="Calibri"/>
                <a:cs typeface="Calibri"/>
              </a:rPr>
              <a:t>e</a:t>
            </a:r>
            <a:r>
              <a:rPr sz="1400" dirty="0">
                <a:latin typeface="Calibri"/>
                <a:cs typeface="Calibri"/>
              </a:rPr>
              <a:t> </a:t>
            </a:r>
            <a:r>
              <a:rPr sz="1400" spc="10" dirty="0">
                <a:latin typeface="Calibri"/>
                <a:cs typeface="Calibri"/>
              </a:rPr>
              <a:t> </a:t>
            </a:r>
            <a:r>
              <a:rPr sz="1400" spc="-35" dirty="0">
                <a:latin typeface="Calibri"/>
                <a:cs typeface="Calibri"/>
              </a:rPr>
              <a:t>esatt</a:t>
            </a:r>
            <a:r>
              <a:rPr sz="1400" spc="-50" dirty="0">
                <a:latin typeface="Calibri"/>
                <a:cs typeface="Calibri"/>
              </a:rPr>
              <a:t>e</a:t>
            </a:r>
            <a:r>
              <a:rPr sz="1400" dirty="0">
                <a:latin typeface="Calibri"/>
                <a:cs typeface="Calibri"/>
              </a:rPr>
              <a:t> </a:t>
            </a:r>
            <a:r>
              <a:rPr sz="1400" spc="10" dirty="0">
                <a:latin typeface="Calibri"/>
                <a:cs typeface="Calibri"/>
              </a:rPr>
              <a:t> </a:t>
            </a:r>
            <a:r>
              <a:rPr sz="1400" spc="-40" dirty="0">
                <a:latin typeface="Calibri"/>
                <a:cs typeface="Calibri"/>
              </a:rPr>
              <a:t>degl</a:t>
            </a:r>
            <a:r>
              <a:rPr sz="1400" spc="-25" dirty="0">
                <a:latin typeface="Calibri"/>
                <a:cs typeface="Calibri"/>
              </a:rPr>
              <a:t>i</a:t>
            </a:r>
            <a:r>
              <a:rPr sz="1400" spc="5" dirty="0">
                <a:latin typeface="Calibri"/>
                <a:cs typeface="Calibri"/>
              </a:rPr>
              <a:t> </a:t>
            </a:r>
            <a:r>
              <a:rPr sz="1400" spc="-40" dirty="0">
                <a:latin typeface="Calibri"/>
                <a:cs typeface="Calibri"/>
              </a:rPr>
              <a:t>alunn</a:t>
            </a:r>
            <a:r>
              <a:rPr sz="1400" spc="-25" dirty="0">
                <a:latin typeface="Calibri"/>
                <a:cs typeface="Calibri"/>
              </a:rPr>
              <a:t>i</a:t>
            </a:r>
            <a:r>
              <a:rPr sz="1400" spc="10" dirty="0">
                <a:latin typeface="Calibri"/>
                <a:cs typeface="Calibri"/>
              </a:rPr>
              <a:t> </a:t>
            </a:r>
            <a:r>
              <a:rPr sz="1400" spc="-40" dirty="0">
                <a:latin typeface="Calibri"/>
                <a:cs typeface="Calibri"/>
              </a:rPr>
              <a:t>delle</a:t>
            </a:r>
            <a:r>
              <a:rPr sz="1400" spc="15" dirty="0">
                <a:latin typeface="Calibri"/>
                <a:cs typeface="Calibri"/>
              </a:rPr>
              <a:t> </a:t>
            </a:r>
            <a:r>
              <a:rPr sz="1400" spc="-35" dirty="0">
                <a:latin typeface="Calibri"/>
                <a:cs typeface="Calibri"/>
              </a:rPr>
              <a:t>class</a:t>
            </a:r>
            <a:r>
              <a:rPr sz="1400" spc="-25" dirty="0">
                <a:latin typeface="Calibri"/>
                <a:cs typeface="Calibri"/>
              </a:rPr>
              <a:t>i</a:t>
            </a:r>
            <a:r>
              <a:rPr sz="1400" dirty="0">
                <a:latin typeface="Calibri"/>
                <a:cs typeface="Calibri"/>
              </a:rPr>
              <a:t> </a:t>
            </a:r>
            <a:r>
              <a:rPr sz="1400" spc="-40" dirty="0">
                <a:latin typeface="Calibri"/>
                <a:cs typeface="Calibri"/>
              </a:rPr>
              <a:t>quint</a:t>
            </a:r>
            <a:r>
              <a:rPr sz="1400" spc="-50" dirty="0">
                <a:latin typeface="Calibri"/>
                <a:cs typeface="Calibri"/>
              </a:rPr>
              <a:t>e</a:t>
            </a:r>
            <a:r>
              <a:rPr sz="1400" spc="10" dirty="0">
                <a:latin typeface="Calibri"/>
                <a:cs typeface="Calibri"/>
              </a:rPr>
              <a:t> </a:t>
            </a:r>
            <a:r>
              <a:rPr sz="1400" spc="-44" dirty="0">
                <a:latin typeface="Calibri"/>
                <a:cs typeface="Calibri"/>
              </a:rPr>
              <a:t>(</a:t>
            </a:r>
            <a:r>
              <a:rPr lang="it-IT" sz="1400" spc="-44" dirty="0">
                <a:latin typeface="Calibri"/>
                <a:cs typeface="Calibri"/>
              </a:rPr>
              <a:t>57,2</a:t>
            </a:r>
            <a:r>
              <a:rPr sz="1400" spc="-44" dirty="0">
                <a:latin typeface="Calibri"/>
                <a:cs typeface="Calibri"/>
              </a:rPr>
              <a:t>%</a:t>
            </a:r>
            <a:r>
              <a:rPr sz="1400" spc="-30" dirty="0">
                <a:latin typeface="Calibri"/>
                <a:cs typeface="Calibri"/>
              </a:rPr>
              <a:t>)</a:t>
            </a:r>
            <a:r>
              <a:rPr sz="1400" spc="10" dirty="0">
                <a:latin typeface="Calibri"/>
                <a:cs typeface="Calibri"/>
              </a:rPr>
              <a:t> </a:t>
            </a:r>
            <a:r>
              <a:rPr sz="1400" spc="-50" dirty="0">
                <a:latin typeface="Calibri"/>
                <a:cs typeface="Calibri"/>
              </a:rPr>
              <a:t>è</a:t>
            </a:r>
            <a:r>
              <a:rPr sz="1400" spc="10" dirty="0">
                <a:latin typeface="Calibri"/>
                <a:cs typeface="Calibri"/>
              </a:rPr>
              <a:t> </a:t>
            </a:r>
            <a:r>
              <a:rPr lang="it-IT" sz="1400" spc="-35" dirty="0">
                <a:latin typeface="Calibri"/>
                <a:cs typeface="Calibri"/>
              </a:rPr>
              <a:t>lievemente </a:t>
            </a:r>
            <a:r>
              <a:rPr sz="1400" spc="-40" dirty="0">
                <a:latin typeface="Calibri"/>
                <a:cs typeface="Calibri"/>
              </a:rPr>
              <a:t>superior</a:t>
            </a:r>
            <a:r>
              <a:rPr sz="1400" spc="-50" dirty="0">
                <a:latin typeface="Calibri"/>
                <a:cs typeface="Calibri"/>
              </a:rPr>
              <a:t>e</a:t>
            </a:r>
            <a:r>
              <a:rPr sz="1400" spc="5" dirty="0">
                <a:latin typeface="Calibri"/>
                <a:cs typeface="Calibri"/>
              </a:rPr>
              <a:t> </a:t>
            </a:r>
            <a:r>
              <a:rPr sz="1400" spc="-25" dirty="0">
                <a:latin typeface="Calibri"/>
                <a:cs typeface="Calibri"/>
              </a:rPr>
              <a:t>ri</a:t>
            </a:r>
            <a:r>
              <a:rPr sz="1400" spc="-30" dirty="0">
                <a:latin typeface="Calibri"/>
                <a:cs typeface="Calibri"/>
              </a:rPr>
              <a:t>s</a:t>
            </a:r>
            <a:r>
              <a:rPr sz="1400" spc="-40" dirty="0">
                <a:latin typeface="Calibri"/>
                <a:cs typeface="Calibri"/>
              </a:rPr>
              <a:t>pett</a:t>
            </a:r>
            <a:r>
              <a:rPr sz="1400" spc="-55" dirty="0">
                <a:latin typeface="Calibri"/>
                <a:cs typeface="Calibri"/>
              </a:rPr>
              <a:t>o</a:t>
            </a:r>
            <a:r>
              <a:rPr sz="1400" spc="10" dirty="0">
                <a:latin typeface="Calibri"/>
                <a:cs typeface="Calibri"/>
              </a:rPr>
              <a:t> </a:t>
            </a:r>
            <a:r>
              <a:rPr sz="1400" spc="-50" dirty="0">
                <a:latin typeface="Calibri"/>
                <a:cs typeface="Calibri"/>
              </a:rPr>
              <a:t>a</a:t>
            </a:r>
            <a:r>
              <a:rPr sz="1400" spc="-25" dirty="0">
                <a:latin typeface="Calibri"/>
                <a:cs typeface="Calibri"/>
              </a:rPr>
              <a:t> </a:t>
            </a:r>
            <a:r>
              <a:rPr sz="1400" spc="-35" dirty="0">
                <a:latin typeface="Calibri"/>
                <a:cs typeface="Calibri"/>
              </a:rPr>
              <a:t>quell</a:t>
            </a:r>
            <a:r>
              <a:rPr sz="1400" spc="-50" dirty="0">
                <a:latin typeface="Calibri"/>
                <a:cs typeface="Calibri"/>
              </a:rPr>
              <a:t>a</a:t>
            </a:r>
            <a:r>
              <a:rPr sz="1400" spc="-10" dirty="0">
                <a:latin typeface="Calibri"/>
                <a:cs typeface="Calibri"/>
              </a:rPr>
              <a:t> </a:t>
            </a:r>
            <a:r>
              <a:rPr sz="1400" spc="-35" dirty="0">
                <a:latin typeface="Calibri"/>
                <a:cs typeface="Calibri"/>
              </a:rPr>
              <a:t>dell</a:t>
            </a:r>
            <a:r>
              <a:rPr sz="1400" spc="-50" dirty="0">
                <a:latin typeface="Calibri"/>
                <a:cs typeface="Calibri"/>
              </a:rPr>
              <a:t>a</a:t>
            </a:r>
            <a:r>
              <a:rPr sz="1400" spc="-10" dirty="0">
                <a:latin typeface="Calibri"/>
                <a:cs typeface="Calibri"/>
              </a:rPr>
              <a:t> </a:t>
            </a:r>
            <a:r>
              <a:rPr sz="1400" spc="-40" dirty="0">
                <a:latin typeface="Calibri"/>
                <a:cs typeface="Calibri"/>
              </a:rPr>
              <a:t>region</a:t>
            </a:r>
            <a:r>
              <a:rPr sz="1400" spc="-50" dirty="0">
                <a:latin typeface="Calibri"/>
                <a:cs typeface="Calibri"/>
              </a:rPr>
              <a:t>e</a:t>
            </a:r>
            <a:r>
              <a:rPr sz="1400" spc="-15" dirty="0">
                <a:latin typeface="Calibri"/>
                <a:cs typeface="Calibri"/>
              </a:rPr>
              <a:t> </a:t>
            </a:r>
            <a:r>
              <a:rPr lang="it-IT" sz="1400" spc="-40" dirty="0">
                <a:latin typeface="Calibri"/>
                <a:cs typeface="Calibri"/>
              </a:rPr>
              <a:t>Campania</a:t>
            </a:r>
            <a:r>
              <a:rPr sz="1400" spc="-15" dirty="0">
                <a:latin typeface="Calibri"/>
                <a:cs typeface="Calibri"/>
              </a:rPr>
              <a:t> </a:t>
            </a:r>
            <a:r>
              <a:rPr sz="1400" spc="-40" dirty="0">
                <a:latin typeface="Calibri"/>
                <a:cs typeface="Calibri"/>
              </a:rPr>
              <a:t>(</a:t>
            </a:r>
            <a:r>
              <a:rPr lang="it-IT" sz="1400" spc="-40" dirty="0">
                <a:latin typeface="Calibri"/>
                <a:cs typeface="Calibri"/>
              </a:rPr>
              <a:t>52,3</a:t>
            </a:r>
            <a:r>
              <a:rPr sz="1400" spc="-40" dirty="0">
                <a:latin typeface="Calibri"/>
                <a:cs typeface="Calibri"/>
              </a:rPr>
              <a:t>%</a:t>
            </a:r>
            <a:r>
              <a:rPr sz="1400" spc="-40" dirty="0">
                <a:latin typeface="Calibri"/>
                <a:cs typeface="Calibri"/>
              </a:rPr>
              <a:t>)</a:t>
            </a:r>
            <a:r>
              <a:rPr sz="1400" spc="-25" dirty="0">
                <a:latin typeface="Calibri"/>
                <a:cs typeface="Calibri"/>
              </a:rPr>
              <a:t>,</a:t>
            </a:r>
            <a:r>
              <a:rPr sz="1400" spc="-5" dirty="0">
                <a:latin typeface="Calibri"/>
                <a:cs typeface="Calibri"/>
              </a:rPr>
              <a:t> </a:t>
            </a:r>
            <a:r>
              <a:rPr sz="1400" spc="-50" dirty="0">
                <a:latin typeface="Calibri"/>
                <a:cs typeface="Calibri"/>
              </a:rPr>
              <a:t>de</a:t>
            </a:r>
            <a:r>
              <a:rPr sz="1400" spc="-25" dirty="0">
                <a:latin typeface="Calibri"/>
                <a:cs typeface="Calibri"/>
              </a:rPr>
              <a:t>l</a:t>
            </a:r>
            <a:r>
              <a:rPr sz="1400" spc="-15" dirty="0">
                <a:latin typeface="Calibri"/>
                <a:cs typeface="Calibri"/>
              </a:rPr>
              <a:t> </a:t>
            </a:r>
            <a:r>
              <a:rPr lang="it-IT" sz="1400" spc="-40" dirty="0">
                <a:latin typeface="Calibri"/>
                <a:cs typeface="Calibri"/>
              </a:rPr>
              <a:t>SUD</a:t>
            </a:r>
            <a:r>
              <a:rPr sz="1400" spc="-5" dirty="0">
                <a:latin typeface="Calibri"/>
                <a:cs typeface="Calibri"/>
              </a:rPr>
              <a:t> </a:t>
            </a:r>
            <a:r>
              <a:rPr sz="1400" spc="-44" dirty="0">
                <a:latin typeface="Calibri"/>
                <a:cs typeface="Calibri"/>
              </a:rPr>
              <a:t>(</a:t>
            </a:r>
            <a:r>
              <a:rPr lang="it-IT" sz="1400" spc="-44" dirty="0">
                <a:latin typeface="Calibri"/>
                <a:cs typeface="Calibri"/>
              </a:rPr>
              <a:t>52,9</a:t>
            </a:r>
            <a:r>
              <a:rPr sz="1400" spc="-44" dirty="0">
                <a:latin typeface="Calibri"/>
                <a:cs typeface="Calibri"/>
              </a:rPr>
              <a:t>%</a:t>
            </a:r>
            <a:r>
              <a:rPr sz="1400" spc="-30" dirty="0">
                <a:latin typeface="Calibri"/>
                <a:cs typeface="Calibri"/>
              </a:rPr>
              <a:t>)</a:t>
            </a:r>
            <a:r>
              <a:rPr sz="1400" spc="-5" dirty="0">
                <a:latin typeface="Calibri"/>
                <a:cs typeface="Calibri"/>
              </a:rPr>
              <a:t> </a:t>
            </a:r>
            <a:r>
              <a:rPr sz="1400" spc="-50" dirty="0">
                <a:latin typeface="Calibri"/>
                <a:cs typeface="Calibri"/>
              </a:rPr>
              <a:t>e</a:t>
            </a:r>
            <a:r>
              <a:rPr sz="1400" spc="-10" dirty="0">
                <a:latin typeface="Calibri"/>
                <a:cs typeface="Calibri"/>
              </a:rPr>
              <a:t> </a:t>
            </a:r>
            <a:r>
              <a:rPr sz="1400" spc="-30" dirty="0">
                <a:latin typeface="Calibri"/>
                <a:cs typeface="Calibri"/>
              </a:rPr>
              <a:t>dell’Itali</a:t>
            </a:r>
            <a:r>
              <a:rPr sz="1400" spc="-50" dirty="0">
                <a:latin typeface="Calibri"/>
                <a:cs typeface="Calibri"/>
              </a:rPr>
              <a:t>a</a:t>
            </a:r>
            <a:r>
              <a:rPr sz="1400" spc="-5" dirty="0">
                <a:latin typeface="Calibri"/>
                <a:cs typeface="Calibri"/>
              </a:rPr>
              <a:t> </a:t>
            </a:r>
            <a:r>
              <a:rPr sz="1400" spc="-50" dirty="0">
                <a:latin typeface="Calibri"/>
                <a:cs typeface="Calibri"/>
              </a:rPr>
              <a:t>ne</a:t>
            </a:r>
            <a:r>
              <a:rPr sz="1400" spc="-25" dirty="0">
                <a:latin typeface="Calibri"/>
                <a:cs typeface="Calibri"/>
              </a:rPr>
              <a:t>l</a:t>
            </a:r>
            <a:r>
              <a:rPr sz="1400" spc="-15" dirty="0">
                <a:latin typeface="Calibri"/>
                <a:cs typeface="Calibri"/>
              </a:rPr>
              <a:t> </a:t>
            </a:r>
            <a:r>
              <a:rPr sz="1400" spc="-35" dirty="0">
                <a:latin typeface="Calibri"/>
                <a:cs typeface="Calibri"/>
              </a:rPr>
              <a:t>su</a:t>
            </a:r>
            <a:r>
              <a:rPr sz="1400" spc="-55" dirty="0">
                <a:latin typeface="Calibri"/>
                <a:cs typeface="Calibri"/>
              </a:rPr>
              <a:t>o</a:t>
            </a:r>
            <a:r>
              <a:rPr sz="1400" spc="-15" dirty="0">
                <a:latin typeface="Calibri"/>
                <a:cs typeface="Calibri"/>
              </a:rPr>
              <a:t> </a:t>
            </a:r>
            <a:r>
              <a:rPr sz="1400" spc="-44" dirty="0">
                <a:latin typeface="Calibri"/>
                <a:cs typeface="Calibri"/>
              </a:rPr>
              <a:t>compless</a:t>
            </a:r>
            <a:r>
              <a:rPr sz="1400" spc="-55" dirty="0">
                <a:latin typeface="Calibri"/>
                <a:cs typeface="Calibri"/>
              </a:rPr>
              <a:t>o</a:t>
            </a:r>
            <a:r>
              <a:rPr sz="1400" spc="-21" dirty="0">
                <a:latin typeface="Calibri"/>
                <a:cs typeface="Calibri"/>
              </a:rPr>
              <a:t> </a:t>
            </a:r>
            <a:r>
              <a:rPr sz="1400" spc="-40" dirty="0">
                <a:latin typeface="Calibri"/>
                <a:cs typeface="Calibri"/>
              </a:rPr>
              <a:t>(</a:t>
            </a:r>
            <a:r>
              <a:rPr lang="it-IT" sz="1400" spc="-40" dirty="0">
                <a:latin typeface="Calibri"/>
                <a:cs typeface="Calibri"/>
              </a:rPr>
              <a:t>55,6</a:t>
            </a:r>
            <a:r>
              <a:rPr sz="1400" spc="-40" dirty="0">
                <a:latin typeface="Calibri"/>
                <a:cs typeface="Calibri"/>
              </a:rPr>
              <a:t>%</a:t>
            </a:r>
            <a:r>
              <a:rPr sz="1400" spc="-40" dirty="0">
                <a:latin typeface="Calibri"/>
                <a:cs typeface="Calibri"/>
              </a:rPr>
              <a:t>).</a:t>
            </a:r>
            <a:endParaRPr sz="1400" dirty="0">
              <a:latin typeface="Calibri"/>
              <a:cs typeface="Calibri"/>
            </a:endParaRPr>
          </a:p>
          <a:p>
            <a:pPr marL="12699">
              <a:spcBef>
                <a:spcPts val="30"/>
              </a:spcBef>
            </a:pPr>
            <a:r>
              <a:rPr sz="1400" spc="-40" dirty="0">
                <a:latin typeface="Calibri"/>
                <a:cs typeface="Calibri"/>
              </a:rPr>
              <a:t>L</a:t>
            </a:r>
            <a:r>
              <a:rPr sz="1400" spc="-50" dirty="0">
                <a:latin typeface="Calibri"/>
                <a:cs typeface="Calibri"/>
              </a:rPr>
              <a:t>a</a:t>
            </a:r>
            <a:r>
              <a:rPr sz="1400" spc="-10" dirty="0">
                <a:latin typeface="Calibri"/>
                <a:cs typeface="Calibri"/>
              </a:rPr>
              <a:t> </a:t>
            </a:r>
            <a:r>
              <a:rPr sz="1400" spc="-35" dirty="0">
                <a:latin typeface="Calibri"/>
                <a:cs typeface="Calibri"/>
              </a:rPr>
              <a:t>tabell</a:t>
            </a:r>
            <a:r>
              <a:rPr sz="1400" spc="-50" dirty="0">
                <a:latin typeface="Calibri"/>
                <a:cs typeface="Calibri"/>
              </a:rPr>
              <a:t>a</a:t>
            </a:r>
            <a:r>
              <a:rPr sz="1400" spc="-5" dirty="0">
                <a:latin typeface="Calibri"/>
                <a:cs typeface="Calibri"/>
              </a:rPr>
              <a:t> </a:t>
            </a:r>
            <a:r>
              <a:rPr sz="1400" spc="-50" dirty="0">
                <a:latin typeface="Calibri"/>
                <a:cs typeface="Calibri"/>
              </a:rPr>
              <a:t>d</a:t>
            </a:r>
            <a:r>
              <a:rPr sz="1400" spc="-25" dirty="0">
                <a:latin typeface="Calibri"/>
                <a:cs typeface="Calibri"/>
              </a:rPr>
              <a:t>i</a:t>
            </a:r>
            <a:r>
              <a:rPr sz="1400" spc="-15" dirty="0">
                <a:latin typeface="Calibri"/>
                <a:cs typeface="Calibri"/>
              </a:rPr>
              <a:t> </a:t>
            </a:r>
            <a:r>
              <a:rPr sz="1400" spc="-35" dirty="0">
                <a:latin typeface="Calibri"/>
                <a:cs typeface="Calibri"/>
              </a:rPr>
              <a:t>sintes</a:t>
            </a:r>
            <a:r>
              <a:rPr sz="1400" spc="-30" dirty="0">
                <a:latin typeface="Calibri"/>
                <a:cs typeface="Calibri"/>
              </a:rPr>
              <a:t>i</a:t>
            </a:r>
            <a:r>
              <a:rPr sz="1400" spc="-25" dirty="0">
                <a:latin typeface="Calibri"/>
                <a:cs typeface="Calibri"/>
              </a:rPr>
              <a:t>,</a:t>
            </a:r>
            <a:r>
              <a:rPr sz="1400" spc="-10" dirty="0">
                <a:latin typeface="Calibri"/>
                <a:cs typeface="Calibri"/>
              </a:rPr>
              <a:t> </a:t>
            </a:r>
            <a:r>
              <a:rPr sz="1400" spc="-40" dirty="0">
                <a:latin typeface="Calibri"/>
                <a:cs typeface="Calibri"/>
              </a:rPr>
              <a:t>“Tavol</a:t>
            </a:r>
            <a:r>
              <a:rPr sz="1400" spc="-50" dirty="0">
                <a:latin typeface="Calibri"/>
                <a:cs typeface="Calibri"/>
              </a:rPr>
              <a:t>a</a:t>
            </a:r>
            <a:r>
              <a:rPr sz="1400" spc="-5" dirty="0">
                <a:latin typeface="Calibri"/>
                <a:cs typeface="Calibri"/>
              </a:rPr>
              <a:t> </a:t>
            </a:r>
            <a:r>
              <a:rPr sz="1400" spc="-44" dirty="0">
                <a:latin typeface="Calibri"/>
                <a:cs typeface="Calibri"/>
              </a:rPr>
              <a:t>1</a:t>
            </a:r>
            <a:r>
              <a:rPr sz="1400" spc="-60" dirty="0">
                <a:latin typeface="Calibri"/>
                <a:cs typeface="Calibri"/>
              </a:rPr>
              <a:t>A</a:t>
            </a:r>
            <a:r>
              <a:rPr sz="1400" spc="-10" dirty="0">
                <a:latin typeface="Calibri"/>
                <a:cs typeface="Calibri"/>
              </a:rPr>
              <a:t> </a:t>
            </a:r>
            <a:r>
              <a:rPr sz="1400" spc="-30" dirty="0">
                <a:latin typeface="Calibri"/>
                <a:cs typeface="Calibri"/>
              </a:rPr>
              <a:t>‐</a:t>
            </a:r>
            <a:r>
              <a:rPr sz="1400" spc="-5" dirty="0">
                <a:latin typeface="Calibri"/>
                <a:cs typeface="Calibri"/>
              </a:rPr>
              <a:t> </a:t>
            </a:r>
            <a:r>
              <a:rPr sz="1400" spc="-35" dirty="0">
                <a:latin typeface="Calibri"/>
                <a:cs typeface="Calibri"/>
              </a:rPr>
              <a:t>Italiano</a:t>
            </a:r>
            <a:r>
              <a:rPr sz="1400" spc="-44" dirty="0">
                <a:latin typeface="Calibri"/>
                <a:cs typeface="Calibri"/>
              </a:rPr>
              <a:t>”</a:t>
            </a:r>
            <a:r>
              <a:rPr sz="1400" spc="-10" dirty="0">
                <a:latin typeface="Calibri"/>
                <a:cs typeface="Calibri"/>
              </a:rPr>
              <a:t> </a:t>
            </a:r>
            <a:r>
              <a:rPr sz="1400" spc="-50" dirty="0">
                <a:latin typeface="Calibri"/>
                <a:cs typeface="Calibri"/>
              </a:rPr>
              <a:t>qu</a:t>
            </a:r>
            <a:r>
              <a:rPr sz="1400" spc="-25" dirty="0">
                <a:latin typeface="Calibri"/>
                <a:cs typeface="Calibri"/>
              </a:rPr>
              <a:t>i</a:t>
            </a:r>
            <a:r>
              <a:rPr sz="1400" spc="-15" dirty="0">
                <a:latin typeface="Calibri"/>
                <a:cs typeface="Calibri"/>
              </a:rPr>
              <a:t> </a:t>
            </a:r>
            <a:r>
              <a:rPr sz="1400" spc="-40" dirty="0">
                <a:latin typeface="Calibri"/>
                <a:cs typeface="Calibri"/>
              </a:rPr>
              <a:t>sopr</a:t>
            </a:r>
            <a:r>
              <a:rPr sz="1400" spc="-50" dirty="0">
                <a:latin typeface="Calibri"/>
                <a:cs typeface="Calibri"/>
              </a:rPr>
              <a:t>a</a:t>
            </a:r>
            <a:r>
              <a:rPr sz="1400" spc="-5" dirty="0">
                <a:latin typeface="Calibri"/>
                <a:cs typeface="Calibri"/>
              </a:rPr>
              <a:t> </a:t>
            </a:r>
            <a:r>
              <a:rPr sz="1400" spc="-25" dirty="0">
                <a:latin typeface="Calibri"/>
                <a:cs typeface="Calibri"/>
              </a:rPr>
              <a:t>ri</a:t>
            </a:r>
            <a:r>
              <a:rPr sz="1400" spc="-44" dirty="0">
                <a:latin typeface="Calibri"/>
                <a:cs typeface="Calibri"/>
              </a:rPr>
              <a:t>p</a:t>
            </a:r>
            <a:r>
              <a:rPr sz="1400" spc="-55" dirty="0">
                <a:latin typeface="Calibri"/>
                <a:cs typeface="Calibri"/>
              </a:rPr>
              <a:t>o</a:t>
            </a:r>
            <a:r>
              <a:rPr sz="1400" spc="-35" dirty="0">
                <a:latin typeface="Calibri"/>
                <a:cs typeface="Calibri"/>
              </a:rPr>
              <a:t>rtata</a:t>
            </a:r>
            <a:r>
              <a:rPr sz="1400" spc="-25" dirty="0">
                <a:latin typeface="Calibri"/>
                <a:cs typeface="Calibri"/>
              </a:rPr>
              <a:t>,</a:t>
            </a:r>
            <a:r>
              <a:rPr sz="1400" spc="-15" dirty="0">
                <a:latin typeface="Calibri"/>
                <a:cs typeface="Calibri"/>
              </a:rPr>
              <a:t> </a:t>
            </a:r>
            <a:r>
              <a:rPr sz="1400" spc="-44" dirty="0">
                <a:latin typeface="Calibri"/>
                <a:cs typeface="Calibri"/>
              </a:rPr>
              <a:t>consent</a:t>
            </a:r>
            <a:r>
              <a:rPr sz="1400" spc="-50" dirty="0">
                <a:latin typeface="Calibri"/>
                <a:cs typeface="Calibri"/>
              </a:rPr>
              <a:t>e</a:t>
            </a:r>
            <a:r>
              <a:rPr sz="1400" spc="-10" dirty="0">
                <a:latin typeface="Calibri"/>
                <a:cs typeface="Calibri"/>
              </a:rPr>
              <a:t> </a:t>
            </a:r>
            <a:r>
              <a:rPr sz="1400" spc="-50" dirty="0">
                <a:latin typeface="Calibri"/>
                <a:cs typeface="Calibri"/>
              </a:rPr>
              <a:t>una</a:t>
            </a:r>
            <a:r>
              <a:rPr sz="1400" spc="-10" dirty="0">
                <a:latin typeface="Calibri"/>
                <a:cs typeface="Calibri"/>
              </a:rPr>
              <a:t> </a:t>
            </a:r>
            <a:r>
              <a:rPr sz="1400" spc="-35" dirty="0">
                <a:latin typeface="Calibri"/>
                <a:cs typeface="Calibri"/>
              </a:rPr>
              <a:t>lettur</a:t>
            </a:r>
            <a:r>
              <a:rPr sz="1400" spc="-50" dirty="0">
                <a:latin typeface="Calibri"/>
                <a:cs typeface="Calibri"/>
              </a:rPr>
              <a:t>a</a:t>
            </a:r>
            <a:r>
              <a:rPr sz="1400" dirty="0">
                <a:latin typeface="Calibri"/>
                <a:cs typeface="Calibri"/>
              </a:rPr>
              <a:t> </a:t>
            </a:r>
            <a:r>
              <a:rPr sz="1400" spc="-35" dirty="0">
                <a:latin typeface="Calibri"/>
                <a:cs typeface="Calibri"/>
              </a:rPr>
              <a:t>pi</a:t>
            </a:r>
            <a:r>
              <a:rPr sz="1400" spc="-55" dirty="0">
                <a:latin typeface="Calibri"/>
                <a:cs typeface="Calibri"/>
              </a:rPr>
              <a:t>ù</a:t>
            </a:r>
            <a:r>
              <a:rPr sz="1400" spc="-5" dirty="0">
                <a:latin typeface="Calibri"/>
                <a:cs typeface="Calibri"/>
              </a:rPr>
              <a:t> </a:t>
            </a:r>
            <a:r>
              <a:rPr sz="1400" spc="-35" dirty="0">
                <a:latin typeface="Calibri"/>
                <a:cs typeface="Calibri"/>
              </a:rPr>
              <a:t>analitic</a:t>
            </a:r>
            <a:r>
              <a:rPr sz="1400" spc="-50" dirty="0">
                <a:latin typeface="Calibri"/>
                <a:cs typeface="Calibri"/>
              </a:rPr>
              <a:t>a</a:t>
            </a:r>
            <a:r>
              <a:rPr sz="1400" spc="-10" dirty="0">
                <a:latin typeface="Calibri"/>
                <a:cs typeface="Calibri"/>
              </a:rPr>
              <a:t> </a:t>
            </a:r>
            <a:r>
              <a:rPr sz="1400" spc="-50" dirty="0">
                <a:latin typeface="Calibri"/>
                <a:cs typeface="Calibri"/>
              </a:rPr>
              <a:t>de</a:t>
            </a:r>
            <a:r>
              <a:rPr sz="1400" spc="-25" dirty="0">
                <a:latin typeface="Calibri"/>
                <a:cs typeface="Calibri"/>
              </a:rPr>
              <a:t>i</a:t>
            </a:r>
            <a:r>
              <a:rPr sz="1400" spc="-10" dirty="0">
                <a:latin typeface="Calibri"/>
                <a:cs typeface="Calibri"/>
              </a:rPr>
              <a:t> </a:t>
            </a:r>
            <a:r>
              <a:rPr sz="1400" spc="-35" dirty="0">
                <a:latin typeface="Calibri"/>
                <a:cs typeface="Calibri"/>
              </a:rPr>
              <a:t>dati.</a:t>
            </a:r>
            <a:endParaRPr sz="1400" dirty="0">
              <a:latin typeface="Calibri"/>
              <a:cs typeface="Calibri"/>
            </a:endParaRPr>
          </a:p>
          <a:p>
            <a:pPr marL="12699" marR="708597">
              <a:lnSpc>
                <a:spcPts val="1710"/>
              </a:lnSpc>
              <a:spcBef>
                <a:spcPts val="55"/>
              </a:spcBef>
            </a:pPr>
            <a:r>
              <a:rPr sz="1400" spc="-25" dirty="0">
                <a:latin typeface="Calibri"/>
                <a:cs typeface="Calibri"/>
              </a:rPr>
              <a:t>I</a:t>
            </a:r>
            <a:r>
              <a:rPr sz="1400" spc="-15" dirty="0">
                <a:latin typeface="Calibri"/>
                <a:cs typeface="Calibri"/>
              </a:rPr>
              <a:t> </a:t>
            </a:r>
            <a:r>
              <a:rPr sz="1400" spc="-35" dirty="0">
                <a:latin typeface="Calibri"/>
                <a:cs typeface="Calibri"/>
              </a:rPr>
              <a:t>risultat</a:t>
            </a:r>
            <a:r>
              <a:rPr sz="1400" spc="-25" dirty="0">
                <a:latin typeface="Calibri"/>
                <a:cs typeface="Calibri"/>
              </a:rPr>
              <a:t>i</a:t>
            </a:r>
            <a:r>
              <a:rPr sz="1400" spc="-21" dirty="0">
                <a:latin typeface="Calibri"/>
                <a:cs typeface="Calibri"/>
              </a:rPr>
              <a:t> </a:t>
            </a:r>
            <a:r>
              <a:rPr sz="1400" spc="-44" dirty="0">
                <a:latin typeface="Calibri"/>
                <a:cs typeface="Calibri"/>
              </a:rPr>
              <a:t>son</a:t>
            </a:r>
            <a:r>
              <a:rPr sz="1400" spc="-55" dirty="0">
                <a:latin typeface="Calibri"/>
                <a:cs typeface="Calibri"/>
              </a:rPr>
              <a:t>o</a:t>
            </a:r>
            <a:r>
              <a:rPr sz="1400" spc="-21" dirty="0">
                <a:latin typeface="Calibri"/>
                <a:cs typeface="Calibri"/>
              </a:rPr>
              <a:t> </a:t>
            </a:r>
            <a:r>
              <a:rPr sz="1400" spc="-35" dirty="0">
                <a:latin typeface="Calibri"/>
                <a:cs typeface="Calibri"/>
              </a:rPr>
              <a:t>riporta</a:t>
            </a:r>
            <a:r>
              <a:rPr sz="1400" spc="-30" dirty="0">
                <a:latin typeface="Calibri"/>
                <a:cs typeface="Calibri"/>
              </a:rPr>
              <a:t>ti</a:t>
            </a:r>
            <a:r>
              <a:rPr sz="1400" spc="-15" dirty="0">
                <a:latin typeface="Calibri"/>
                <a:cs typeface="Calibri"/>
              </a:rPr>
              <a:t> </a:t>
            </a:r>
            <a:r>
              <a:rPr sz="1400" spc="-44" dirty="0">
                <a:latin typeface="Calibri"/>
                <a:cs typeface="Calibri"/>
              </a:rPr>
              <a:t>a</a:t>
            </a:r>
            <a:r>
              <a:rPr sz="1400" spc="-25" dirty="0">
                <a:latin typeface="Calibri"/>
                <a:cs typeface="Calibri"/>
              </a:rPr>
              <a:t>l</a:t>
            </a:r>
            <a:r>
              <a:rPr sz="1400" spc="-15" dirty="0">
                <a:latin typeface="Calibri"/>
                <a:cs typeface="Calibri"/>
              </a:rPr>
              <a:t> </a:t>
            </a:r>
            <a:r>
              <a:rPr sz="1400" spc="-40" dirty="0">
                <a:latin typeface="Calibri"/>
                <a:cs typeface="Calibri"/>
              </a:rPr>
              <a:t>nett</a:t>
            </a:r>
            <a:r>
              <a:rPr sz="1400" spc="-55" dirty="0">
                <a:latin typeface="Calibri"/>
                <a:cs typeface="Calibri"/>
              </a:rPr>
              <a:t>o</a:t>
            </a:r>
            <a:r>
              <a:rPr sz="1400" spc="-5" dirty="0">
                <a:latin typeface="Calibri"/>
                <a:cs typeface="Calibri"/>
              </a:rPr>
              <a:t> </a:t>
            </a:r>
            <a:r>
              <a:rPr sz="1400" spc="-50" dirty="0">
                <a:latin typeface="Calibri"/>
                <a:cs typeface="Calibri"/>
              </a:rPr>
              <a:t>de</a:t>
            </a:r>
            <a:r>
              <a:rPr sz="1400" spc="-25" dirty="0">
                <a:latin typeface="Calibri"/>
                <a:cs typeface="Calibri"/>
              </a:rPr>
              <a:t>l</a:t>
            </a:r>
            <a:r>
              <a:rPr sz="1400" spc="-15" dirty="0">
                <a:latin typeface="Calibri"/>
                <a:cs typeface="Calibri"/>
              </a:rPr>
              <a:t> </a:t>
            </a:r>
            <a:r>
              <a:rPr sz="1400" spc="-40" dirty="0">
                <a:latin typeface="Calibri"/>
                <a:cs typeface="Calibri"/>
              </a:rPr>
              <a:t>cheatin</a:t>
            </a:r>
            <a:r>
              <a:rPr sz="1400" spc="-55" dirty="0">
                <a:latin typeface="Calibri"/>
                <a:cs typeface="Calibri"/>
              </a:rPr>
              <a:t>g</a:t>
            </a:r>
            <a:r>
              <a:rPr sz="1400" spc="-25" dirty="0">
                <a:latin typeface="Calibri"/>
                <a:cs typeface="Calibri"/>
              </a:rPr>
              <a:t>,</a:t>
            </a:r>
            <a:r>
              <a:rPr sz="1400" spc="-15" dirty="0">
                <a:latin typeface="Calibri"/>
                <a:cs typeface="Calibri"/>
              </a:rPr>
              <a:t> </a:t>
            </a:r>
            <a:r>
              <a:rPr sz="1400" spc="-44" dirty="0">
                <a:latin typeface="Calibri"/>
                <a:cs typeface="Calibri"/>
              </a:rPr>
              <a:t>ov</a:t>
            </a:r>
            <a:r>
              <a:rPr sz="1400" spc="-35" dirty="0">
                <a:latin typeface="Calibri"/>
                <a:cs typeface="Calibri"/>
              </a:rPr>
              <a:t>v</a:t>
            </a:r>
            <a:r>
              <a:rPr sz="1400" spc="-40" dirty="0">
                <a:latin typeface="Calibri"/>
                <a:cs typeface="Calibri"/>
              </a:rPr>
              <a:t>er</a:t>
            </a:r>
            <a:r>
              <a:rPr sz="1400" spc="-55" dirty="0">
                <a:latin typeface="Calibri"/>
                <a:cs typeface="Calibri"/>
              </a:rPr>
              <a:t>o</a:t>
            </a:r>
            <a:r>
              <a:rPr sz="1400" spc="-21" dirty="0">
                <a:latin typeface="Calibri"/>
                <a:cs typeface="Calibri"/>
              </a:rPr>
              <a:t> </a:t>
            </a:r>
            <a:r>
              <a:rPr sz="1400" spc="-44" dirty="0">
                <a:latin typeface="Calibri"/>
                <a:cs typeface="Calibri"/>
              </a:rPr>
              <a:t>d</a:t>
            </a:r>
            <a:r>
              <a:rPr sz="1400" spc="-35" dirty="0">
                <a:latin typeface="Calibri"/>
                <a:cs typeface="Calibri"/>
              </a:rPr>
              <a:t>ell’insiem</a:t>
            </a:r>
            <a:r>
              <a:rPr sz="1400" spc="-50" dirty="0">
                <a:latin typeface="Calibri"/>
                <a:cs typeface="Calibri"/>
              </a:rPr>
              <a:t>e</a:t>
            </a:r>
            <a:r>
              <a:rPr sz="1400" dirty="0">
                <a:latin typeface="Calibri"/>
                <a:cs typeface="Calibri"/>
              </a:rPr>
              <a:t> </a:t>
            </a:r>
            <a:r>
              <a:rPr sz="1400" spc="-50" dirty="0">
                <a:latin typeface="Calibri"/>
                <a:cs typeface="Calibri"/>
              </a:rPr>
              <a:t>d</a:t>
            </a:r>
            <a:r>
              <a:rPr sz="1400" spc="-25" dirty="0">
                <a:latin typeface="Calibri"/>
                <a:cs typeface="Calibri"/>
              </a:rPr>
              <a:t>i</a:t>
            </a:r>
            <a:r>
              <a:rPr sz="1400" spc="-15" dirty="0">
                <a:latin typeface="Calibri"/>
                <a:cs typeface="Calibri"/>
              </a:rPr>
              <a:t> </a:t>
            </a:r>
            <a:r>
              <a:rPr sz="1400" spc="-44" dirty="0">
                <a:latin typeface="Calibri"/>
                <a:cs typeface="Calibri"/>
              </a:rPr>
              <a:t>anomali</a:t>
            </a:r>
            <a:r>
              <a:rPr sz="1400" spc="-50" dirty="0">
                <a:latin typeface="Calibri"/>
                <a:cs typeface="Calibri"/>
              </a:rPr>
              <a:t>e</a:t>
            </a:r>
            <a:r>
              <a:rPr sz="1400" spc="-10" dirty="0">
                <a:latin typeface="Calibri"/>
                <a:cs typeface="Calibri"/>
              </a:rPr>
              <a:t> </a:t>
            </a:r>
            <a:r>
              <a:rPr sz="1400" spc="-44" dirty="0">
                <a:latin typeface="Calibri"/>
                <a:cs typeface="Calibri"/>
              </a:rPr>
              <a:t>ch</a:t>
            </a:r>
            <a:r>
              <a:rPr sz="1400" spc="-50" dirty="0">
                <a:latin typeface="Calibri"/>
                <a:cs typeface="Calibri"/>
              </a:rPr>
              <a:t>e</a:t>
            </a:r>
            <a:r>
              <a:rPr sz="1400" spc="-15" dirty="0">
                <a:latin typeface="Calibri"/>
                <a:cs typeface="Calibri"/>
              </a:rPr>
              <a:t> </a:t>
            </a:r>
            <a:r>
              <a:rPr sz="1400" spc="-40" dirty="0">
                <a:latin typeface="Calibri"/>
                <a:cs typeface="Calibri"/>
              </a:rPr>
              <a:t>alteran</a:t>
            </a:r>
            <a:r>
              <a:rPr sz="1400" spc="-55" dirty="0">
                <a:latin typeface="Calibri"/>
                <a:cs typeface="Calibri"/>
              </a:rPr>
              <a:t>o</a:t>
            </a:r>
            <a:r>
              <a:rPr sz="1400" spc="-15" dirty="0">
                <a:latin typeface="Calibri"/>
                <a:cs typeface="Calibri"/>
              </a:rPr>
              <a:t> </a:t>
            </a:r>
            <a:r>
              <a:rPr sz="1400" spc="-25" dirty="0">
                <a:latin typeface="Calibri"/>
                <a:cs typeface="Calibri"/>
              </a:rPr>
              <a:t>i</a:t>
            </a:r>
            <a:r>
              <a:rPr sz="1400" spc="-10" dirty="0">
                <a:latin typeface="Calibri"/>
                <a:cs typeface="Calibri"/>
              </a:rPr>
              <a:t> </a:t>
            </a:r>
            <a:r>
              <a:rPr sz="1400" spc="-35" dirty="0">
                <a:latin typeface="Calibri"/>
                <a:cs typeface="Calibri"/>
              </a:rPr>
              <a:t>risultat</a:t>
            </a:r>
            <a:r>
              <a:rPr sz="1400" spc="-25" dirty="0">
                <a:latin typeface="Calibri"/>
                <a:cs typeface="Calibri"/>
              </a:rPr>
              <a:t>i</a:t>
            </a:r>
            <a:r>
              <a:rPr sz="1400" spc="-21" dirty="0">
                <a:latin typeface="Calibri"/>
                <a:cs typeface="Calibri"/>
              </a:rPr>
              <a:t> </a:t>
            </a:r>
            <a:r>
              <a:rPr sz="1400" spc="-35" dirty="0">
                <a:latin typeface="Calibri"/>
                <a:cs typeface="Calibri"/>
              </a:rPr>
              <a:t>dell</a:t>
            </a:r>
            <a:r>
              <a:rPr sz="1400" spc="-50" dirty="0">
                <a:latin typeface="Calibri"/>
                <a:cs typeface="Calibri"/>
              </a:rPr>
              <a:t>e</a:t>
            </a:r>
            <a:r>
              <a:rPr sz="1400" spc="-10" dirty="0">
                <a:latin typeface="Calibri"/>
                <a:cs typeface="Calibri"/>
              </a:rPr>
              <a:t> </a:t>
            </a:r>
            <a:r>
              <a:rPr sz="1400" spc="-44" dirty="0">
                <a:latin typeface="Calibri"/>
                <a:cs typeface="Calibri"/>
              </a:rPr>
              <a:t>prov</a:t>
            </a:r>
            <a:r>
              <a:rPr sz="1400" spc="-50" dirty="0">
                <a:latin typeface="Calibri"/>
                <a:cs typeface="Calibri"/>
              </a:rPr>
              <a:t>e</a:t>
            </a:r>
            <a:r>
              <a:rPr sz="1400" spc="-10" dirty="0">
                <a:latin typeface="Calibri"/>
                <a:cs typeface="Calibri"/>
              </a:rPr>
              <a:t> </a:t>
            </a:r>
            <a:r>
              <a:rPr sz="1400" spc="-25" dirty="0">
                <a:latin typeface="Calibri"/>
                <a:cs typeface="Calibri"/>
              </a:rPr>
              <a:t>(</a:t>
            </a:r>
            <a:r>
              <a:rPr sz="1400" spc="-35" dirty="0">
                <a:latin typeface="Calibri"/>
                <a:cs typeface="Calibri"/>
              </a:rPr>
              <a:t>v</a:t>
            </a:r>
            <a:r>
              <a:rPr sz="1400" spc="-50" dirty="0">
                <a:latin typeface="Calibri"/>
                <a:cs typeface="Calibri"/>
              </a:rPr>
              <a:t>ed</a:t>
            </a:r>
            <a:r>
              <a:rPr sz="1400" spc="-25" dirty="0">
                <a:latin typeface="Calibri"/>
                <a:cs typeface="Calibri"/>
              </a:rPr>
              <a:t>i</a:t>
            </a:r>
            <a:r>
              <a:rPr sz="1400" spc="-15" dirty="0">
                <a:latin typeface="Calibri"/>
                <a:cs typeface="Calibri"/>
              </a:rPr>
              <a:t> </a:t>
            </a:r>
            <a:r>
              <a:rPr sz="1400" spc="-44" dirty="0">
                <a:latin typeface="Calibri"/>
                <a:cs typeface="Calibri"/>
              </a:rPr>
              <a:t>nota</a:t>
            </a:r>
            <a:r>
              <a:rPr sz="1400" spc="-10" dirty="0">
                <a:latin typeface="Calibri"/>
                <a:cs typeface="Calibri"/>
              </a:rPr>
              <a:t> </a:t>
            </a:r>
            <a:r>
              <a:rPr sz="1400" spc="-35" dirty="0">
                <a:latin typeface="Calibri"/>
                <a:cs typeface="Calibri"/>
              </a:rPr>
              <a:t>1a).</a:t>
            </a:r>
            <a:r>
              <a:rPr sz="1400" spc="-30" dirty="0">
                <a:latin typeface="Calibri"/>
                <a:cs typeface="Calibri"/>
              </a:rPr>
              <a:t> L</a:t>
            </a:r>
            <a:r>
              <a:rPr sz="1400" spc="-50" dirty="0">
                <a:latin typeface="Calibri"/>
                <a:cs typeface="Calibri"/>
              </a:rPr>
              <a:t>a</a:t>
            </a:r>
            <a:r>
              <a:rPr sz="1400" spc="-10" dirty="0">
                <a:latin typeface="Calibri"/>
                <a:cs typeface="Calibri"/>
              </a:rPr>
              <a:t> </a:t>
            </a:r>
            <a:r>
              <a:rPr sz="1400" spc="-40" dirty="0">
                <a:latin typeface="Calibri"/>
                <a:cs typeface="Calibri"/>
              </a:rPr>
              <a:t>percentual</a:t>
            </a:r>
            <a:r>
              <a:rPr sz="1400" spc="-50" dirty="0">
                <a:latin typeface="Calibri"/>
                <a:cs typeface="Calibri"/>
              </a:rPr>
              <a:t>e</a:t>
            </a:r>
            <a:r>
              <a:rPr sz="1400" spc="-5" dirty="0">
                <a:latin typeface="Calibri"/>
                <a:cs typeface="Calibri"/>
              </a:rPr>
              <a:t> </a:t>
            </a:r>
            <a:r>
              <a:rPr sz="1400" spc="-50" dirty="0">
                <a:latin typeface="Calibri"/>
                <a:cs typeface="Calibri"/>
              </a:rPr>
              <a:t>d</a:t>
            </a:r>
            <a:r>
              <a:rPr sz="1400" spc="-25" dirty="0">
                <a:latin typeface="Calibri"/>
                <a:cs typeface="Calibri"/>
              </a:rPr>
              <a:t>i</a:t>
            </a:r>
            <a:r>
              <a:rPr sz="1400" spc="-15" dirty="0">
                <a:latin typeface="Calibri"/>
                <a:cs typeface="Calibri"/>
              </a:rPr>
              <a:t> </a:t>
            </a:r>
            <a:r>
              <a:rPr sz="1400" spc="-40" dirty="0">
                <a:latin typeface="Calibri"/>
                <a:cs typeface="Calibri"/>
              </a:rPr>
              <a:t>cheatin</a:t>
            </a:r>
            <a:r>
              <a:rPr sz="1400" spc="-50" dirty="0">
                <a:latin typeface="Calibri"/>
                <a:cs typeface="Calibri"/>
              </a:rPr>
              <a:t>g</a:t>
            </a:r>
            <a:r>
              <a:rPr sz="1400" spc="-15" dirty="0">
                <a:latin typeface="Calibri"/>
                <a:cs typeface="Calibri"/>
              </a:rPr>
              <a:t> </a:t>
            </a:r>
            <a:r>
              <a:rPr sz="1400" spc="-40" dirty="0">
                <a:latin typeface="Calibri"/>
                <a:cs typeface="Calibri"/>
              </a:rPr>
              <a:t>stimat</a:t>
            </a:r>
            <a:r>
              <a:rPr sz="1400" spc="-50" dirty="0">
                <a:latin typeface="Calibri"/>
                <a:cs typeface="Calibri"/>
              </a:rPr>
              <a:t>a</a:t>
            </a:r>
            <a:r>
              <a:rPr sz="1400" spc="-10" dirty="0">
                <a:latin typeface="Calibri"/>
                <a:cs typeface="Calibri"/>
              </a:rPr>
              <a:t> </a:t>
            </a:r>
            <a:r>
              <a:rPr sz="1400" spc="-40" dirty="0">
                <a:latin typeface="Calibri"/>
                <a:cs typeface="Calibri"/>
              </a:rPr>
              <a:t>dall’INVALS</a:t>
            </a:r>
            <a:r>
              <a:rPr sz="1400" spc="-25" dirty="0">
                <a:latin typeface="Calibri"/>
                <a:cs typeface="Calibri"/>
              </a:rPr>
              <a:t>I</a:t>
            </a:r>
            <a:r>
              <a:rPr sz="1400" spc="-10" dirty="0">
                <a:latin typeface="Calibri"/>
                <a:cs typeface="Calibri"/>
              </a:rPr>
              <a:t> </a:t>
            </a:r>
            <a:r>
              <a:rPr sz="1400" spc="-35" dirty="0">
                <a:latin typeface="Calibri"/>
                <a:cs typeface="Calibri"/>
              </a:rPr>
              <a:t>si</a:t>
            </a:r>
            <a:r>
              <a:rPr sz="1400" spc="-15" dirty="0">
                <a:latin typeface="Calibri"/>
                <a:cs typeface="Calibri"/>
              </a:rPr>
              <a:t> </a:t>
            </a:r>
            <a:r>
              <a:rPr sz="1400" spc="-50" dirty="0">
                <a:latin typeface="Calibri"/>
                <a:cs typeface="Calibri"/>
              </a:rPr>
              <a:t>pu</a:t>
            </a:r>
            <a:r>
              <a:rPr sz="1400" spc="-55" dirty="0">
                <a:latin typeface="Calibri"/>
                <a:cs typeface="Calibri"/>
              </a:rPr>
              <a:t>ò</a:t>
            </a:r>
            <a:r>
              <a:rPr sz="1400" spc="-10" dirty="0">
                <a:latin typeface="Calibri"/>
                <a:cs typeface="Calibri"/>
              </a:rPr>
              <a:t> </a:t>
            </a:r>
            <a:r>
              <a:rPr sz="1400" spc="-40" dirty="0">
                <a:latin typeface="Calibri"/>
                <a:cs typeface="Calibri"/>
              </a:rPr>
              <a:t>osservar</a:t>
            </a:r>
            <a:r>
              <a:rPr sz="1400" spc="-50" dirty="0">
                <a:latin typeface="Calibri"/>
                <a:cs typeface="Calibri"/>
              </a:rPr>
              <a:t>e</a:t>
            </a:r>
            <a:r>
              <a:rPr sz="1400" dirty="0">
                <a:latin typeface="Calibri"/>
                <a:cs typeface="Calibri"/>
              </a:rPr>
              <a:t> </a:t>
            </a:r>
            <a:r>
              <a:rPr sz="1400" spc="-35" dirty="0">
                <a:latin typeface="Calibri"/>
                <a:cs typeface="Calibri"/>
              </a:rPr>
              <a:t>nell’ultim</a:t>
            </a:r>
            <a:r>
              <a:rPr sz="1400" spc="-50" dirty="0">
                <a:latin typeface="Calibri"/>
                <a:cs typeface="Calibri"/>
              </a:rPr>
              <a:t>a</a:t>
            </a:r>
            <a:r>
              <a:rPr sz="1400" dirty="0">
                <a:latin typeface="Calibri"/>
                <a:cs typeface="Calibri"/>
              </a:rPr>
              <a:t> </a:t>
            </a:r>
            <a:r>
              <a:rPr sz="1400" spc="-40" dirty="0">
                <a:latin typeface="Calibri"/>
                <a:cs typeface="Calibri"/>
              </a:rPr>
              <a:t>colonn</a:t>
            </a:r>
            <a:r>
              <a:rPr sz="1400" spc="-50" dirty="0">
                <a:latin typeface="Calibri"/>
                <a:cs typeface="Calibri"/>
              </a:rPr>
              <a:t>a</a:t>
            </a:r>
            <a:r>
              <a:rPr sz="1400" spc="-15" dirty="0">
                <a:latin typeface="Calibri"/>
                <a:cs typeface="Calibri"/>
              </a:rPr>
              <a:t> </a:t>
            </a:r>
            <a:r>
              <a:rPr sz="1400" spc="-40" dirty="0">
                <a:latin typeface="Calibri"/>
                <a:cs typeface="Calibri"/>
              </a:rPr>
              <a:t>in</a:t>
            </a:r>
            <a:r>
              <a:rPr sz="1400" spc="-5" dirty="0">
                <a:latin typeface="Calibri"/>
                <a:cs typeface="Calibri"/>
              </a:rPr>
              <a:t> </a:t>
            </a:r>
            <a:r>
              <a:rPr sz="1400" spc="-35" dirty="0">
                <a:latin typeface="Calibri"/>
                <a:cs typeface="Calibri"/>
              </a:rPr>
              <a:t>tabell</a:t>
            </a:r>
            <a:r>
              <a:rPr sz="1400" spc="-50" dirty="0">
                <a:latin typeface="Calibri"/>
                <a:cs typeface="Calibri"/>
              </a:rPr>
              <a:t>a</a:t>
            </a:r>
            <a:r>
              <a:rPr sz="1400" spc="-10" dirty="0">
                <a:latin typeface="Calibri"/>
                <a:cs typeface="Calibri"/>
              </a:rPr>
              <a:t> </a:t>
            </a:r>
            <a:r>
              <a:rPr sz="1400" spc="-40" dirty="0">
                <a:latin typeface="Calibri"/>
                <a:cs typeface="Calibri"/>
              </a:rPr>
              <a:t>“Tavol</a:t>
            </a:r>
            <a:r>
              <a:rPr sz="1400" spc="-50" dirty="0">
                <a:latin typeface="Calibri"/>
                <a:cs typeface="Calibri"/>
              </a:rPr>
              <a:t>a</a:t>
            </a:r>
            <a:r>
              <a:rPr sz="1400" spc="-5" dirty="0">
                <a:latin typeface="Calibri"/>
                <a:cs typeface="Calibri"/>
              </a:rPr>
              <a:t> </a:t>
            </a:r>
            <a:r>
              <a:rPr sz="1400" spc="-44" dirty="0">
                <a:latin typeface="Calibri"/>
                <a:cs typeface="Calibri"/>
              </a:rPr>
              <a:t>1</a:t>
            </a:r>
            <a:r>
              <a:rPr sz="1400" spc="-60" dirty="0">
                <a:latin typeface="Calibri"/>
                <a:cs typeface="Calibri"/>
              </a:rPr>
              <a:t>A</a:t>
            </a:r>
            <a:r>
              <a:rPr sz="1400" spc="-10" dirty="0">
                <a:latin typeface="Calibri"/>
                <a:cs typeface="Calibri"/>
              </a:rPr>
              <a:t> </a:t>
            </a:r>
            <a:r>
              <a:rPr sz="1400" spc="-30" dirty="0">
                <a:latin typeface="Calibri"/>
                <a:cs typeface="Calibri"/>
              </a:rPr>
              <a:t>‐</a:t>
            </a:r>
            <a:r>
              <a:rPr sz="1400" spc="-15" dirty="0">
                <a:latin typeface="Calibri"/>
                <a:cs typeface="Calibri"/>
              </a:rPr>
              <a:t> </a:t>
            </a:r>
            <a:r>
              <a:rPr sz="1400" spc="-35" dirty="0">
                <a:latin typeface="Calibri"/>
                <a:cs typeface="Calibri"/>
              </a:rPr>
              <a:t>Italiano”.</a:t>
            </a:r>
            <a:endParaRPr sz="1400" dirty="0">
              <a:latin typeface="Calibri"/>
              <a:cs typeface="Calibri"/>
            </a:endParaRPr>
          </a:p>
        </p:txBody>
      </p:sp>
      <p:sp>
        <p:nvSpPr>
          <p:cNvPr id="9" name="object 9"/>
          <p:cNvSpPr txBox="1"/>
          <p:nvPr/>
        </p:nvSpPr>
        <p:spPr>
          <a:xfrm>
            <a:off x="2527301" y="200027"/>
            <a:ext cx="6377304" cy="1586728"/>
          </a:xfrm>
          <a:prstGeom prst="rect">
            <a:avLst/>
          </a:prstGeom>
        </p:spPr>
        <p:txBody>
          <a:bodyPr vert="horz" wrap="square" lIns="0" tIns="0" rIns="0" bIns="0" rtlCol="0">
            <a:spAutoFit/>
          </a:bodyPr>
          <a:lstStyle/>
          <a:p>
            <a:pPr marL="2542949" marR="398745" indent="-2530885" algn="ctr">
              <a:lnSpc>
                <a:spcPct val="101699"/>
              </a:lnSpc>
            </a:pPr>
            <a:r>
              <a:rPr b="1" spc="-10" dirty="0">
                <a:solidFill>
                  <a:srgbClr val="3F3F3F"/>
                </a:solidFill>
                <a:latin typeface="Calibri"/>
                <a:cs typeface="Calibri"/>
              </a:rPr>
              <a:t>RISU</a:t>
            </a:r>
            <a:r>
              <a:rPr b="1" spc="-145" dirty="0">
                <a:solidFill>
                  <a:srgbClr val="3F3F3F"/>
                </a:solidFill>
                <a:latin typeface="Calibri"/>
                <a:cs typeface="Calibri"/>
              </a:rPr>
              <a:t>LT</a:t>
            </a:r>
            <a:r>
              <a:rPr b="1" spc="-155" dirty="0">
                <a:solidFill>
                  <a:srgbClr val="3F3F3F"/>
                </a:solidFill>
                <a:latin typeface="Calibri"/>
                <a:cs typeface="Calibri"/>
              </a:rPr>
              <a:t>A</a:t>
            </a:r>
            <a:r>
              <a:rPr b="1" dirty="0">
                <a:solidFill>
                  <a:srgbClr val="3F3F3F"/>
                </a:solidFill>
                <a:latin typeface="Calibri"/>
                <a:cs typeface="Calibri"/>
              </a:rPr>
              <a:t>T</a:t>
            </a:r>
            <a:r>
              <a:rPr b="1" spc="-5" dirty="0">
                <a:solidFill>
                  <a:srgbClr val="3F3F3F"/>
                </a:solidFill>
                <a:latin typeface="Calibri"/>
                <a:cs typeface="Calibri"/>
              </a:rPr>
              <a:t>I</a:t>
            </a:r>
            <a:r>
              <a:rPr b="1" spc="-15" dirty="0">
                <a:solidFill>
                  <a:srgbClr val="3F3F3F"/>
                </a:solidFill>
                <a:latin typeface="Calibri"/>
                <a:cs typeface="Calibri"/>
              </a:rPr>
              <a:t> SNV</a:t>
            </a:r>
            <a:r>
              <a:rPr b="1" spc="-5" dirty="0">
                <a:solidFill>
                  <a:srgbClr val="3F3F3F"/>
                </a:solidFill>
                <a:latin typeface="Calibri"/>
                <a:cs typeface="Calibri"/>
              </a:rPr>
              <a:t> </a:t>
            </a:r>
            <a:r>
              <a:rPr b="1" spc="10" dirty="0">
                <a:solidFill>
                  <a:srgbClr val="3F3F3F"/>
                </a:solidFill>
                <a:latin typeface="Calibri"/>
                <a:cs typeface="Calibri"/>
              </a:rPr>
              <a:t>A</a:t>
            </a:r>
            <a:r>
              <a:rPr b="1" spc="-5" dirty="0">
                <a:solidFill>
                  <a:srgbClr val="3F3F3F"/>
                </a:solidFill>
                <a:latin typeface="Calibri"/>
                <a:cs typeface="Calibri"/>
              </a:rPr>
              <a:t>.</a:t>
            </a:r>
            <a:r>
              <a:rPr b="1" spc="-10" dirty="0">
                <a:solidFill>
                  <a:srgbClr val="3F3F3F"/>
                </a:solidFill>
                <a:latin typeface="Calibri"/>
                <a:cs typeface="Calibri"/>
              </a:rPr>
              <a:t>S</a:t>
            </a:r>
            <a:r>
              <a:rPr b="1" dirty="0">
                <a:solidFill>
                  <a:srgbClr val="3F3F3F"/>
                </a:solidFill>
                <a:latin typeface="Calibri"/>
                <a:cs typeface="Calibri"/>
              </a:rPr>
              <a:t>.</a:t>
            </a:r>
            <a:r>
              <a:rPr b="1" spc="-5" dirty="0">
                <a:solidFill>
                  <a:srgbClr val="3F3F3F"/>
                </a:solidFill>
                <a:latin typeface="Calibri"/>
                <a:cs typeface="Calibri"/>
              </a:rPr>
              <a:t> </a:t>
            </a:r>
            <a:r>
              <a:rPr b="1" spc="-10" dirty="0">
                <a:solidFill>
                  <a:srgbClr val="3F3F3F"/>
                </a:solidFill>
                <a:latin typeface="Calibri"/>
                <a:cs typeface="Calibri"/>
              </a:rPr>
              <a:t>201</a:t>
            </a:r>
            <a:r>
              <a:rPr lang="it-IT" b="1" spc="-10" dirty="0">
                <a:solidFill>
                  <a:srgbClr val="3F3F3F"/>
                </a:solidFill>
                <a:latin typeface="Calibri"/>
                <a:cs typeface="Calibri"/>
              </a:rPr>
              <a:t>6</a:t>
            </a:r>
            <a:r>
              <a:rPr b="1" spc="-10" dirty="0">
                <a:solidFill>
                  <a:srgbClr val="3F3F3F"/>
                </a:solidFill>
                <a:latin typeface="Calibri"/>
                <a:cs typeface="Calibri"/>
              </a:rPr>
              <a:t>/1</a:t>
            </a:r>
            <a:r>
              <a:rPr lang="it-IT" b="1" spc="-10" dirty="0">
                <a:solidFill>
                  <a:srgbClr val="3F3F3F"/>
                </a:solidFill>
                <a:latin typeface="Calibri"/>
                <a:cs typeface="Calibri"/>
              </a:rPr>
              <a:t>7</a:t>
            </a:r>
            <a:r>
              <a:rPr b="1" spc="-5" dirty="0">
                <a:solidFill>
                  <a:srgbClr val="3F3F3F"/>
                </a:solidFill>
                <a:latin typeface="Calibri"/>
                <a:cs typeface="Calibri"/>
              </a:rPr>
              <a:t> </a:t>
            </a:r>
            <a:r>
              <a:rPr b="1" spc="-10" dirty="0">
                <a:solidFill>
                  <a:srgbClr val="3F3F3F"/>
                </a:solidFill>
                <a:latin typeface="Calibri"/>
                <a:cs typeface="Calibri"/>
              </a:rPr>
              <a:t>CLASSI</a:t>
            </a:r>
            <a:r>
              <a:rPr b="1" spc="-5" dirty="0">
                <a:solidFill>
                  <a:srgbClr val="3F3F3F"/>
                </a:solidFill>
                <a:latin typeface="Calibri"/>
                <a:cs typeface="Calibri"/>
              </a:rPr>
              <a:t> </a:t>
            </a:r>
            <a:r>
              <a:rPr b="1" spc="-10" dirty="0">
                <a:solidFill>
                  <a:srgbClr val="3F3F3F"/>
                </a:solidFill>
                <a:latin typeface="Calibri"/>
                <a:cs typeface="Calibri"/>
              </a:rPr>
              <a:t>QUINTE </a:t>
            </a:r>
            <a:endParaRPr lang="it-IT" b="1" spc="-10" dirty="0">
              <a:solidFill>
                <a:srgbClr val="3F3F3F"/>
              </a:solidFill>
              <a:latin typeface="Calibri"/>
              <a:cs typeface="Calibri"/>
            </a:endParaRPr>
          </a:p>
          <a:p>
            <a:pPr marL="2542949" marR="398745" indent="-2530885" algn="ctr">
              <a:lnSpc>
                <a:spcPct val="101699"/>
              </a:lnSpc>
            </a:pPr>
            <a:r>
              <a:rPr b="1" spc="-10" dirty="0">
                <a:solidFill>
                  <a:srgbClr val="3F3F3F"/>
                </a:solidFill>
                <a:latin typeface="Calibri"/>
                <a:cs typeface="Calibri"/>
              </a:rPr>
              <a:t>SCUOLA</a:t>
            </a:r>
            <a:r>
              <a:rPr b="1" spc="-15" dirty="0">
                <a:solidFill>
                  <a:srgbClr val="3F3F3F"/>
                </a:solidFill>
                <a:latin typeface="Calibri"/>
                <a:cs typeface="Calibri"/>
              </a:rPr>
              <a:t> </a:t>
            </a:r>
            <a:r>
              <a:rPr b="1" spc="-10" dirty="0">
                <a:solidFill>
                  <a:srgbClr val="3F3F3F"/>
                </a:solidFill>
                <a:latin typeface="Calibri"/>
                <a:cs typeface="Calibri"/>
              </a:rPr>
              <a:t>PRIMARIA</a:t>
            </a:r>
            <a:endParaRPr lang="it-IT" b="1" spc="-10" dirty="0">
              <a:solidFill>
                <a:srgbClr val="3F3F3F"/>
              </a:solidFill>
              <a:latin typeface="Calibri"/>
              <a:cs typeface="Calibri"/>
            </a:endParaRPr>
          </a:p>
          <a:p>
            <a:pPr marL="2542949" marR="398745" indent="-2530885" algn="ctr">
              <a:lnSpc>
                <a:spcPct val="101699"/>
              </a:lnSpc>
            </a:pPr>
            <a:r>
              <a:rPr b="1" spc="-5" dirty="0">
                <a:solidFill>
                  <a:srgbClr val="3F3F3F"/>
                </a:solidFill>
                <a:latin typeface="Calibri"/>
                <a:cs typeface="Calibri"/>
              </a:rPr>
              <a:t> </a:t>
            </a:r>
            <a:r>
              <a:rPr b="1" spc="-5" dirty="0">
                <a:solidFill>
                  <a:srgbClr val="FF0000"/>
                </a:solidFill>
                <a:latin typeface="Calibri"/>
                <a:cs typeface="Calibri"/>
              </a:rPr>
              <a:t>I</a:t>
            </a:r>
            <a:r>
              <a:rPr b="1" spc="-145" dirty="0">
                <a:solidFill>
                  <a:srgbClr val="FF0000"/>
                </a:solidFill>
                <a:latin typeface="Calibri"/>
                <a:cs typeface="Calibri"/>
              </a:rPr>
              <a:t>T</a:t>
            </a:r>
            <a:r>
              <a:rPr b="1" spc="-10" dirty="0">
                <a:solidFill>
                  <a:srgbClr val="FF0000"/>
                </a:solidFill>
                <a:latin typeface="Calibri"/>
                <a:cs typeface="Calibri"/>
              </a:rPr>
              <a:t>ALIANO</a:t>
            </a:r>
            <a:endParaRPr dirty="0">
              <a:latin typeface="Calibri"/>
              <a:cs typeface="Calibri"/>
            </a:endParaRPr>
          </a:p>
          <a:p>
            <a:pPr>
              <a:spcBef>
                <a:spcPts val="8"/>
              </a:spcBef>
            </a:pPr>
            <a:endParaRPr sz="2300" dirty="0">
              <a:latin typeface="Times New Roman"/>
              <a:cs typeface="Times New Roman"/>
            </a:endParaRPr>
          </a:p>
          <a:p>
            <a:pPr marL="4023003">
              <a:spcBef>
                <a:spcPts val="1154"/>
              </a:spcBef>
            </a:pPr>
            <a:r>
              <a:rPr sz="1600" b="1" spc="-5" dirty="0">
                <a:solidFill>
                  <a:srgbClr val="FFFFFF"/>
                </a:solidFill>
                <a:latin typeface="Calibri"/>
                <a:cs typeface="Calibri"/>
              </a:rPr>
              <a:t>64.763.5</a:t>
            </a:r>
            <a:endParaRPr sz="1600" dirty="0">
              <a:latin typeface="Calibri"/>
              <a:cs typeface="Calibri"/>
            </a:endParaRPr>
          </a:p>
        </p:txBody>
      </p:sp>
      <p:sp>
        <p:nvSpPr>
          <p:cNvPr id="28" name="object 28"/>
          <p:cNvSpPr txBox="1"/>
          <p:nvPr/>
        </p:nvSpPr>
        <p:spPr>
          <a:xfrm>
            <a:off x="698501" y="3476625"/>
            <a:ext cx="1210945" cy="156210"/>
          </a:xfrm>
          <a:prstGeom prst="rect">
            <a:avLst/>
          </a:prstGeom>
        </p:spPr>
        <p:txBody>
          <a:bodyPr vert="horz" wrap="square" lIns="0" tIns="0" rIns="0" bIns="0" rtlCol="0">
            <a:spAutoFit/>
          </a:bodyPr>
          <a:lstStyle/>
          <a:p>
            <a:pPr marL="12699"/>
            <a:r>
              <a:rPr sz="1000" b="1" spc="15" dirty="0">
                <a:latin typeface="Calibri"/>
                <a:cs typeface="Calibri"/>
              </a:rPr>
              <a:t>T</a:t>
            </a:r>
            <a:r>
              <a:rPr sz="1000" b="1" spc="21" dirty="0">
                <a:latin typeface="Calibri"/>
                <a:cs typeface="Calibri"/>
              </a:rPr>
              <a:t>A</a:t>
            </a:r>
            <a:r>
              <a:rPr sz="1000" b="1" spc="-25" dirty="0">
                <a:latin typeface="Calibri"/>
                <a:cs typeface="Calibri"/>
              </a:rPr>
              <a:t>V</a:t>
            </a:r>
            <a:r>
              <a:rPr sz="1000" b="1" spc="21" dirty="0">
                <a:latin typeface="Calibri"/>
                <a:cs typeface="Calibri"/>
              </a:rPr>
              <a:t>OL</a:t>
            </a:r>
            <a:r>
              <a:rPr sz="1000" b="1" spc="10" dirty="0">
                <a:latin typeface="Calibri"/>
                <a:cs typeface="Calibri"/>
              </a:rPr>
              <a:t>A</a:t>
            </a:r>
            <a:r>
              <a:rPr sz="1000" b="1" dirty="0">
                <a:latin typeface="Calibri"/>
                <a:cs typeface="Calibri"/>
              </a:rPr>
              <a:t> </a:t>
            </a:r>
            <a:r>
              <a:rPr sz="1000" b="1" spc="75" dirty="0">
                <a:latin typeface="Calibri"/>
                <a:cs typeface="Calibri"/>
              </a:rPr>
              <a:t> </a:t>
            </a:r>
            <a:r>
              <a:rPr sz="1000" b="1" dirty="0">
                <a:latin typeface="Calibri"/>
                <a:cs typeface="Calibri"/>
              </a:rPr>
              <a:t>1</a:t>
            </a:r>
            <a:r>
              <a:rPr sz="1000" b="1" spc="10" dirty="0">
                <a:latin typeface="Calibri"/>
                <a:cs typeface="Calibri"/>
              </a:rPr>
              <a:t>A</a:t>
            </a:r>
            <a:r>
              <a:rPr sz="1000" b="1" spc="50" dirty="0">
                <a:latin typeface="Calibri"/>
                <a:cs typeface="Calibri"/>
              </a:rPr>
              <a:t> </a:t>
            </a:r>
            <a:r>
              <a:rPr sz="1000" b="1" spc="5" dirty="0">
                <a:latin typeface="Calibri"/>
                <a:cs typeface="Calibri"/>
              </a:rPr>
              <a:t>‐</a:t>
            </a:r>
            <a:r>
              <a:rPr sz="1000" b="1" spc="35" dirty="0">
                <a:latin typeface="Calibri"/>
                <a:cs typeface="Calibri"/>
              </a:rPr>
              <a:t> </a:t>
            </a:r>
            <a:r>
              <a:rPr sz="1000" b="1" spc="-10" dirty="0">
                <a:latin typeface="Calibri"/>
                <a:cs typeface="Calibri"/>
              </a:rPr>
              <a:t>I</a:t>
            </a:r>
            <a:r>
              <a:rPr sz="1000" b="1" spc="30" dirty="0">
                <a:latin typeface="Calibri"/>
                <a:cs typeface="Calibri"/>
              </a:rPr>
              <a:t>t</a:t>
            </a:r>
            <a:r>
              <a:rPr sz="1000" b="1" spc="10" dirty="0">
                <a:latin typeface="Calibri"/>
                <a:cs typeface="Calibri"/>
              </a:rPr>
              <a:t>alia</a:t>
            </a:r>
            <a:r>
              <a:rPr sz="1000" b="1" spc="35" dirty="0">
                <a:latin typeface="Calibri"/>
                <a:cs typeface="Calibri"/>
              </a:rPr>
              <a:t>n</a:t>
            </a:r>
            <a:r>
              <a:rPr sz="1000" b="1" spc="10" dirty="0">
                <a:latin typeface="Calibri"/>
                <a:cs typeface="Calibri"/>
              </a:rPr>
              <a:t>o</a:t>
            </a:r>
            <a:endParaRPr sz="1000" dirty="0">
              <a:latin typeface="Calibri"/>
              <a:cs typeface="Calibri"/>
            </a:endParaRPr>
          </a:p>
        </p:txBody>
      </p:sp>
      <p:graphicFrame>
        <p:nvGraphicFramePr>
          <p:cNvPr id="37" name="Grafico 36"/>
          <p:cNvGraphicFramePr/>
          <p:nvPr>
            <p:extLst>
              <p:ext uri="{D42A27DB-BD31-4B8C-83A1-F6EECF244321}">
                <p14:modId xmlns:p14="http://schemas.microsoft.com/office/powerpoint/2010/main" val="3058157678"/>
              </p:ext>
            </p:extLst>
          </p:nvPr>
        </p:nvGraphicFramePr>
        <p:xfrm>
          <a:off x="1782234" y="1405115"/>
          <a:ext cx="6917267" cy="1690511"/>
        </p:xfrm>
        <a:graphic>
          <a:graphicData uri="http://schemas.openxmlformats.org/drawingml/2006/chart">
            <c:chart xmlns:c="http://schemas.openxmlformats.org/drawingml/2006/chart" xmlns:r="http://schemas.openxmlformats.org/officeDocument/2006/relationships" r:id="rId3"/>
          </a:graphicData>
        </a:graphic>
      </p:graphicFrame>
      <p:sp>
        <p:nvSpPr>
          <p:cNvPr id="3" name="Freccia su 2"/>
          <p:cNvSpPr/>
          <p:nvPr/>
        </p:nvSpPr>
        <p:spPr>
          <a:xfrm>
            <a:off x="7099299" y="5534025"/>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lIns="91432" tIns="45716" rIns="91432" bIns="45716" spcCol="0" rtlCol="0" anchor="ctr"/>
          <a:lstStyle/>
          <a:p>
            <a:pPr algn="ctr"/>
            <a:endParaRPr lang="it-IT"/>
          </a:p>
        </p:txBody>
      </p:sp>
      <p:sp>
        <p:nvSpPr>
          <p:cNvPr id="14" name="Freccia su 13"/>
          <p:cNvSpPr/>
          <p:nvPr/>
        </p:nvSpPr>
        <p:spPr>
          <a:xfrm>
            <a:off x="7632699" y="5534025"/>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lIns="91432" tIns="45716" rIns="91432" bIns="45716" spcCol="0" rtlCol="0" anchor="ctr"/>
          <a:lstStyle/>
          <a:p>
            <a:pPr algn="ctr"/>
            <a:endParaRPr lang="it-IT"/>
          </a:p>
        </p:txBody>
      </p:sp>
      <p:sp>
        <p:nvSpPr>
          <p:cNvPr id="15" name="Freccia su 14"/>
          <p:cNvSpPr/>
          <p:nvPr/>
        </p:nvSpPr>
        <p:spPr>
          <a:xfrm>
            <a:off x="8242300" y="5534025"/>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lIns="91432" tIns="45716" rIns="91432" bIns="45716" spcCol="0"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7203" y="6241991"/>
            <a:ext cx="9388475" cy="1102928"/>
          </a:xfrm>
          <a:prstGeom prst="rect">
            <a:avLst/>
          </a:prstGeom>
        </p:spPr>
        <p:txBody>
          <a:bodyPr vert="horz" wrap="square" lIns="0" tIns="0" rIns="0" bIns="0" rtlCol="0">
            <a:spAutoFit/>
          </a:bodyPr>
          <a:lstStyle/>
          <a:p>
            <a:pPr marL="12699" marR="5080">
              <a:lnSpc>
                <a:spcPct val="101800"/>
              </a:lnSpc>
            </a:pPr>
            <a:r>
              <a:rPr sz="1400" spc="-35" dirty="0">
                <a:latin typeface="Calibri"/>
                <a:cs typeface="Calibri"/>
              </a:rPr>
              <a:t>Nell</a:t>
            </a:r>
            <a:r>
              <a:rPr sz="1400" spc="-50" dirty="0">
                <a:latin typeface="Calibri"/>
                <a:cs typeface="Calibri"/>
              </a:rPr>
              <a:t>a</a:t>
            </a:r>
            <a:r>
              <a:rPr sz="1400" spc="-40" dirty="0">
                <a:latin typeface="Calibri"/>
                <a:cs typeface="Calibri"/>
              </a:rPr>
              <a:t> </a:t>
            </a:r>
            <a:r>
              <a:rPr sz="1400" spc="-44" dirty="0">
                <a:latin typeface="Calibri"/>
                <a:cs typeface="Calibri"/>
              </a:rPr>
              <a:t>prov</a:t>
            </a:r>
            <a:r>
              <a:rPr sz="1400" spc="-50" dirty="0">
                <a:latin typeface="Calibri"/>
                <a:cs typeface="Calibri"/>
              </a:rPr>
              <a:t>a</a:t>
            </a:r>
            <a:r>
              <a:rPr sz="1400" spc="-30" dirty="0">
                <a:latin typeface="Calibri"/>
                <a:cs typeface="Calibri"/>
              </a:rPr>
              <a:t> </a:t>
            </a:r>
            <a:r>
              <a:rPr sz="1400" spc="-50" dirty="0">
                <a:latin typeface="Calibri"/>
                <a:cs typeface="Calibri"/>
              </a:rPr>
              <a:t>d</a:t>
            </a:r>
            <a:r>
              <a:rPr sz="1400" spc="-25" dirty="0">
                <a:latin typeface="Calibri"/>
                <a:cs typeface="Calibri"/>
              </a:rPr>
              <a:t>i</a:t>
            </a:r>
            <a:r>
              <a:rPr sz="1400" spc="-40" dirty="0">
                <a:latin typeface="Calibri"/>
                <a:cs typeface="Calibri"/>
              </a:rPr>
              <a:t> </a:t>
            </a:r>
            <a:r>
              <a:rPr sz="1400" spc="-50" dirty="0">
                <a:latin typeface="Calibri"/>
                <a:cs typeface="Calibri"/>
              </a:rPr>
              <a:t>Mat</a:t>
            </a:r>
            <a:r>
              <a:rPr sz="1400" spc="-40" dirty="0">
                <a:latin typeface="Calibri"/>
                <a:cs typeface="Calibri"/>
              </a:rPr>
              <a:t>e</a:t>
            </a:r>
            <a:r>
              <a:rPr sz="1400" spc="-75" dirty="0">
                <a:latin typeface="Calibri"/>
                <a:cs typeface="Calibri"/>
              </a:rPr>
              <a:t>m</a:t>
            </a:r>
            <a:r>
              <a:rPr sz="1400" spc="-40" dirty="0">
                <a:latin typeface="Calibri"/>
                <a:cs typeface="Calibri"/>
              </a:rPr>
              <a:t>a</a:t>
            </a:r>
            <a:r>
              <a:rPr sz="1400" spc="-30" dirty="0">
                <a:latin typeface="Calibri"/>
                <a:cs typeface="Calibri"/>
              </a:rPr>
              <a:t>tic</a:t>
            </a:r>
            <a:r>
              <a:rPr sz="1400" spc="-50" dirty="0">
                <a:latin typeface="Calibri"/>
                <a:cs typeface="Calibri"/>
              </a:rPr>
              <a:t>a</a:t>
            </a:r>
            <a:r>
              <a:rPr sz="1400" spc="-44" dirty="0">
                <a:latin typeface="Calibri"/>
                <a:cs typeface="Calibri"/>
              </a:rPr>
              <a:t> </a:t>
            </a:r>
            <a:r>
              <a:rPr sz="1400" spc="-35" dirty="0">
                <a:latin typeface="Calibri"/>
                <a:cs typeface="Calibri"/>
              </a:rPr>
              <a:t>la </a:t>
            </a:r>
            <a:r>
              <a:rPr sz="1400" spc="-40" dirty="0">
                <a:latin typeface="Calibri"/>
                <a:cs typeface="Calibri"/>
              </a:rPr>
              <a:t>per</a:t>
            </a:r>
            <a:r>
              <a:rPr sz="1400" spc="-30" dirty="0">
                <a:latin typeface="Calibri"/>
                <a:cs typeface="Calibri"/>
              </a:rPr>
              <a:t>c</a:t>
            </a:r>
            <a:r>
              <a:rPr sz="1400" spc="-40" dirty="0">
                <a:latin typeface="Calibri"/>
                <a:cs typeface="Calibri"/>
              </a:rPr>
              <a:t>entual</a:t>
            </a:r>
            <a:r>
              <a:rPr sz="1400" spc="-50" dirty="0">
                <a:latin typeface="Calibri"/>
                <a:cs typeface="Calibri"/>
              </a:rPr>
              <a:t>e</a:t>
            </a:r>
            <a:r>
              <a:rPr sz="1400" spc="-35" dirty="0">
                <a:latin typeface="Calibri"/>
                <a:cs typeface="Calibri"/>
              </a:rPr>
              <a:t> </a:t>
            </a:r>
            <a:r>
              <a:rPr sz="1400" spc="-50" dirty="0">
                <a:latin typeface="Calibri"/>
                <a:cs typeface="Calibri"/>
              </a:rPr>
              <a:t>d</a:t>
            </a:r>
            <a:r>
              <a:rPr sz="1400" spc="-25" dirty="0">
                <a:latin typeface="Calibri"/>
                <a:cs typeface="Calibri"/>
              </a:rPr>
              <a:t>i</a:t>
            </a:r>
            <a:r>
              <a:rPr sz="1400" spc="-40" dirty="0">
                <a:latin typeface="Calibri"/>
                <a:cs typeface="Calibri"/>
              </a:rPr>
              <a:t> </a:t>
            </a:r>
            <a:r>
              <a:rPr sz="1400" spc="-30" dirty="0">
                <a:latin typeface="Calibri"/>
                <a:cs typeface="Calibri"/>
              </a:rPr>
              <a:t>ris</a:t>
            </a:r>
            <a:r>
              <a:rPr sz="1400" spc="-44" dirty="0">
                <a:latin typeface="Calibri"/>
                <a:cs typeface="Calibri"/>
              </a:rPr>
              <a:t>poste</a:t>
            </a:r>
            <a:r>
              <a:rPr sz="1400" dirty="0">
                <a:latin typeface="Calibri"/>
                <a:cs typeface="Calibri"/>
              </a:rPr>
              <a:t> </a:t>
            </a:r>
            <a:r>
              <a:rPr sz="1400" spc="-75" dirty="0">
                <a:latin typeface="Calibri"/>
                <a:cs typeface="Calibri"/>
              </a:rPr>
              <a:t> </a:t>
            </a:r>
            <a:r>
              <a:rPr sz="1400" spc="-35" dirty="0">
                <a:latin typeface="Calibri"/>
                <a:cs typeface="Calibri"/>
              </a:rPr>
              <a:t>esatt</a:t>
            </a:r>
            <a:r>
              <a:rPr sz="1400" spc="-50" dirty="0">
                <a:latin typeface="Calibri"/>
                <a:cs typeface="Calibri"/>
              </a:rPr>
              <a:t>e</a:t>
            </a:r>
            <a:r>
              <a:rPr sz="1400" spc="-40" dirty="0">
                <a:latin typeface="Calibri"/>
                <a:cs typeface="Calibri"/>
              </a:rPr>
              <a:t> degl</a:t>
            </a:r>
            <a:r>
              <a:rPr sz="1400" spc="-25" dirty="0">
                <a:latin typeface="Calibri"/>
                <a:cs typeface="Calibri"/>
              </a:rPr>
              <a:t>i</a:t>
            </a:r>
            <a:r>
              <a:rPr sz="1400" spc="-35" dirty="0">
                <a:latin typeface="Calibri"/>
                <a:cs typeface="Calibri"/>
              </a:rPr>
              <a:t> </a:t>
            </a:r>
            <a:r>
              <a:rPr sz="1400" spc="-40" dirty="0">
                <a:latin typeface="Calibri"/>
                <a:cs typeface="Calibri"/>
              </a:rPr>
              <a:t>a</a:t>
            </a:r>
            <a:r>
              <a:rPr sz="1400" spc="-25" dirty="0">
                <a:latin typeface="Calibri"/>
                <a:cs typeface="Calibri"/>
              </a:rPr>
              <a:t>l</a:t>
            </a:r>
            <a:r>
              <a:rPr sz="1400" spc="-50" dirty="0">
                <a:latin typeface="Calibri"/>
                <a:cs typeface="Calibri"/>
              </a:rPr>
              <a:t>unn</a:t>
            </a:r>
            <a:r>
              <a:rPr sz="1400" spc="-25" dirty="0">
                <a:latin typeface="Calibri"/>
                <a:cs typeface="Calibri"/>
              </a:rPr>
              <a:t>i</a:t>
            </a:r>
            <a:r>
              <a:rPr sz="1400" spc="-35" dirty="0">
                <a:latin typeface="Calibri"/>
                <a:cs typeface="Calibri"/>
              </a:rPr>
              <a:t> dell</a:t>
            </a:r>
            <a:r>
              <a:rPr sz="1400" spc="-50" dirty="0">
                <a:latin typeface="Calibri"/>
                <a:cs typeface="Calibri"/>
              </a:rPr>
              <a:t>e</a:t>
            </a:r>
            <a:r>
              <a:rPr sz="1400" spc="-30" dirty="0">
                <a:latin typeface="Calibri"/>
                <a:cs typeface="Calibri"/>
              </a:rPr>
              <a:t> </a:t>
            </a:r>
            <a:r>
              <a:rPr sz="1400" spc="-35" dirty="0">
                <a:latin typeface="Calibri"/>
                <a:cs typeface="Calibri"/>
              </a:rPr>
              <a:t>class</a:t>
            </a:r>
            <a:r>
              <a:rPr sz="1400" spc="-25" dirty="0">
                <a:latin typeface="Calibri"/>
                <a:cs typeface="Calibri"/>
              </a:rPr>
              <a:t>i</a:t>
            </a:r>
            <a:r>
              <a:rPr sz="1400" spc="-44" dirty="0">
                <a:latin typeface="Calibri"/>
                <a:cs typeface="Calibri"/>
              </a:rPr>
              <a:t> </a:t>
            </a:r>
            <a:r>
              <a:rPr sz="1400" spc="-40" dirty="0">
                <a:latin typeface="Calibri"/>
                <a:cs typeface="Calibri"/>
              </a:rPr>
              <a:t>quint</a:t>
            </a:r>
            <a:r>
              <a:rPr sz="1400" spc="-50" dirty="0">
                <a:latin typeface="Calibri"/>
                <a:cs typeface="Calibri"/>
              </a:rPr>
              <a:t>e</a:t>
            </a:r>
            <a:r>
              <a:rPr sz="1400" spc="-35" dirty="0">
                <a:latin typeface="Calibri"/>
                <a:cs typeface="Calibri"/>
              </a:rPr>
              <a:t> </a:t>
            </a:r>
            <a:r>
              <a:rPr sz="1400" spc="-44" dirty="0">
                <a:latin typeface="Calibri"/>
                <a:cs typeface="Calibri"/>
              </a:rPr>
              <a:t>(</a:t>
            </a:r>
            <a:r>
              <a:rPr lang="it-IT" sz="1400" spc="-44" dirty="0">
                <a:latin typeface="Calibri"/>
                <a:cs typeface="Calibri"/>
              </a:rPr>
              <a:t>59,6</a:t>
            </a:r>
            <a:r>
              <a:rPr sz="1400" spc="-44" dirty="0">
                <a:latin typeface="Calibri"/>
                <a:cs typeface="Calibri"/>
              </a:rPr>
              <a:t>%</a:t>
            </a:r>
            <a:r>
              <a:rPr sz="1400" spc="-30" dirty="0">
                <a:latin typeface="Calibri"/>
                <a:cs typeface="Calibri"/>
              </a:rPr>
              <a:t>)</a:t>
            </a:r>
            <a:r>
              <a:rPr sz="1400" spc="-35" dirty="0">
                <a:latin typeface="Calibri"/>
                <a:cs typeface="Calibri"/>
              </a:rPr>
              <a:t> </a:t>
            </a:r>
            <a:r>
              <a:rPr sz="1400" spc="-50" dirty="0">
                <a:latin typeface="Calibri"/>
                <a:cs typeface="Calibri"/>
              </a:rPr>
              <a:t>è</a:t>
            </a:r>
            <a:r>
              <a:rPr sz="1400" spc="-35" dirty="0">
                <a:latin typeface="Calibri"/>
                <a:cs typeface="Calibri"/>
              </a:rPr>
              <a:t> </a:t>
            </a:r>
            <a:r>
              <a:rPr lang="it-IT" sz="1400" spc="-35" dirty="0">
                <a:latin typeface="Calibri"/>
                <a:cs typeface="Calibri"/>
              </a:rPr>
              <a:t>lievemente</a:t>
            </a:r>
            <a:r>
              <a:rPr sz="1400" spc="-30" dirty="0">
                <a:latin typeface="Calibri"/>
                <a:cs typeface="Calibri"/>
              </a:rPr>
              <a:t> </a:t>
            </a:r>
            <a:r>
              <a:rPr sz="1400" spc="-40" dirty="0">
                <a:latin typeface="Calibri"/>
                <a:cs typeface="Calibri"/>
              </a:rPr>
              <a:t>superior</a:t>
            </a:r>
            <a:r>
              <a:rPr sz="1400" spc="-50" dirty="0">
                <a:latin typeface="Calibri"/>
                <a:cs typeface="Calibri"/>
              </a:rPr>
              <a:t>e</a:t>
            </a:r>
            <a:r>
              <a:rPr sz="1400" spc="-35" dirty="0">
                <a:latin typeface="Calibri"/>
                <a:cs typeface="Calibri"/>
              </a:rPr>
              <a:t> rispetto</a:t>
            </a:r>
            <a:r>
              <a:rPr sz="1400" spc="-21" dirty="0">
                <a:latin typeface="Calibri"/>
                <a:cs typeface="Calibri"/>
              </a:rPr>
              <a:t> </a:t>
            </a:r>
            <a:r>
              <a:rPr sz="1400" spc="-50" dirty="0">
                <a:latin typeface="Calibri"/>
                <a:cs typeface="Calibri"/>
              </a:rPr>
              <a:t>a</a:t>
            </a:r>
            <a:r>
              <a:rPr sz="1400" spc="-10" dirty="0">
                <a:latin typeface="Calibri"/>
                <a:cs typeface="Calibri"/>
              </a:rPr>
              <a:t> </a:t>
            </a:r>
            <a:r>
              <a:rPr sz="1400" spc="-35" dirty="0">
                <a:latin typeface="Calibri"/>
                <a:cs typeface="Calibri"/>
              </a:rPr>
              <a:t>quell</a:t>
            </a:r>
            <a:r>
              <a:rPr sz="1400" spc="-50" dirty="0">
                <a:latin typeface="Calibri"/>
                <a:cs typeface="Calibri"/>
              </a:rPr>
              <a:t>a</a:t>
            </a:r>
            <a:r>
              <a:rPr sz="1400" spc="-10" dirty="0">
                <a:latin typeface="Calibri"/>
                <a:cs typeface="Calibri"/>
              </a:rPr>
              <a:t> </a:t>
            </a:r>
            <a:r>
              <a:rPr sz="1400" spc="-44" dirty="0">
                <a:latin typeface="Calibri"/>
                <a:cs typeface="Calibri"/>
              </a:rPr>
              <a:t>de</a:t>
            </a:r>
            <a:r>
              <a:rPr sz="1400" spc="-35" dirty="0">
                <a:latin typeface="Calibri"/>
                <a:cs typeface="Calibri"/>
              </a:rPr>
              <a:t>lla</a:t>
            </a:r>
            <a:r>
              <a:rPr sz="1400" spc="-10" dirty="0">
                <a:latin typeface="Calibri"/>
                <a:cs typeface="Calibri"/>
              </a:rPr>
              <a:t> </a:t>
            </a:r>
            <a:r>
              <a:rPr sz="1400" spc="-40" dirty="0">
                <a:latin typeface="Calibri"/>
                <a:cs typeface="Calibri"/>
              </a:rPr>
              <a:t>region</a:t>
            </a:r>
            <a:r>
              <a:rPr sz="1400" spc="-50" dirty="0">
                <a:latin typeface="Calibri"/>
                <a:cs typeface="Calibri"/>
              </a:rPr>
              <a:t>e</a:t>
            </a:r>
            <a:r>
              <a:rPr sz="1400" spc="-5" dirty="0">
                <a:latin typeface="Calibri"/>
                <a:cs typeface="Calibri"/>
              </a:rPr>
              <a:t> </a:t>
            </a:r>
            <a:r>
              <a:rPr lang="it-IT" sz="1400" spc="-44" dirty="0">
                <a:latin typeface="Calibri"/>
                <a:cs typeface="Calibri"/>
              </a:rPr>
              <a:t>Campania</a:t>
            </a:r>
            <a:r>
              <a:rPr sz="1400" spc="-5" dirty="0">
                <a:latin typeface="Calibri"/>
                <a:cs typeface="Calibri"/>
              </a:rPr>
              <a:t> </a:t>
            </a:r>
            <a:r>
              <a:rPr sz="1400" spc="-40" dirty="0">
                <a:latin typeface="Calibri"/>
                <a:cs typeface="Calibri"/>
              </a:rPr>
              <a:t>(</a:t>
            </a:r>
            <a:r>
              <a:rPr sz="1400" spc="-40" dirty="0">
                <a:latin typeface="Calibri"/>
                <a:cs typeface="Calibri"/>
              </a:rPr>
              <a:t>5</a:t>
            </a:r>
            <a:r>
              <a:rPr lang="it-IT" sz="1400" spc="-40" dirty="0">
                <a:latin typeface="Calibri"/>
                <a:cs typeface="Calibri"/>
              </a:rPr>
              <a:t>2,8</a:t>
            </a:r>
            <a:r>
              <a:rPr sz="1400" spc="-40" dirty="0">
                <a:latin typeface="Calibri"/>
                <a:cs typeface="Calibri"/>
              </a:rPr>
              <a:t>%</a:t>
            </a:r>
            <a:r>
              <a:rPr sz="1400" spc="-40" dirty="0">
                <a:latin typeface="Calibri"/>
                <a:cs typeface="Calibri"/>
              </a:rPr>
              <a:t>)</a:t>
            </a:r>
            <a:r>
              <a:rPr sz="1400" spc="-25" dirty="0">
                <a:latin typeface="Calibri"/>
                <a:cs typeface="Calibri"/>
              </a:rPr>
              <a:t>,</a:t>
            </a:r>
            <a:r>
              <a:rPr sz="1400" spc="-5" dirty="0">
                <a:latin typeface="Calibri"/>
                <a:cs typeface="Calibri"/>
              </a:rPr>
              <a:t> </a:t>
            </a:r>
            <a:r>
              <a:rPr sz="1400" spc="-50" dirty="0">
                <a:latin typeface="Calibri"/>
                <a:cs typeface="Calibri"/>
              </a:rPr>
              <a:t>de</a:t>
            </a:r>
            <a:r>
              <a:rPr sz="1400" spc="-25" dirty="0">
                <a:latin typeface="Calibri"/>
                <a:cs typeface="Calibri"/>
              </a:rPr>
              <a:t>l</a:t>
            </a:r>
            <a:r>
              <a:rPr sz="1400" spc="-15" dirty="0">
                <a:latin typeface="Calibri"/>
                <a:cs typeface="Calibri"/>
              </a:rPr>
              <a:t> </a:t>
            </a:r>
            <a:r>
              <a:rPr lang="it-IT" sz="1400" spc="-40" dirty="0">
                <a:latin typeface="Calibri"/>
                <a:cs typeface="Calibri"/>
              </a:rPr>
              <a:t>Sud</a:t>
            </a:r>
            <a:r>
              <a:rPr sz="1400" spc="-5" dirty="0">
                <a:latin typeface="Calibri"/>
                <a:cs typeface="Calibri"/>
              </a:rPr>
              <a:t> </a:t>
            </a:r>
            <a:r>
              <a:rPr sz="1400" spc="-44" dirty="0">
                <a:latin typeface="Calibri"/>
                <a:cs typeface="Calibri"/>
              </a:rPr>
              <a:t>(</a:t>
            </a:r>
            <a:r>
              <a:rPr sz="1400" spc="-44" dirty="0">
                <a:latin typeface="Calibri"/>
                <a:cs typeface="Calibri"/>
              </a:rPr>
              <a:t>5</a:t>
            </a:r>
            <a:r>
              <a:rPr lang="it-IT" sz="1400" spc="-44" dirty="0">
                <a:latin typeface="Calibri"/>
                <a:cs typeface="Calibri"/>
              </a:rPr>
              <a:t>2,3</a:t>
            </a:r>
            <a:r>
              <a:rPr sz="1400" spc="-44" dirty="0">
                <a:latin typeface="Calibri"/>
                <a:cs typeface="Calibri"/>
              </a:rPr>
              <a:t>%</a:t>
            </a:r>
            <a:r>
              <a:rPr sz="1400" spc="-30" dirty="0">
                <a:latin typeface="Calibri"/>
                <a:cs typeface="Calibri"/>
              </a:rPr>
              <a:t>)</a:t>
            </a:r>
            <a:r>
              <a:rPr sz="1400" spc="-5" dirty="0">
                <a:latin typeface="Calibri"/>
                <a:cs typeface="Calibri"/>
              </a:rPr>
              <a:t> </a:t>
            </a:r>
            <a:r>
              <a:rPr sz="1400" spc="-50" dirty="0">
                <a:latin typeface="Calibri"/>
                <a:cs typeface="Calibri"/>
              </a:rPr>
              <a:t>e</a:t>
            </a:r>
            <a:r>
              <a:rPr sz="1400" spc="-10" dirty="0">
                <a:latin typeface="Calibri"/>
                <a:cs typeface="Calibri"/>
              </a:rPr>
              <a:t> </a:t>
            </a:r>
            <a:r>
              <a:rPr sz="1400" spc="-30" dirty="0">
                <a:latin typeface="Calibri"/>
                <a:cs typeface="Calibri"/>
              </a:rPr>
              <a:t>dell’Itali</a:t>
            </a:r>
            <a:r>
              <a:rPr sz="1400" spc="-50" dirty="0">
                <a:latin typeface="Calibri"/>
                <a:cs typeface="Calibri"/>
              </a:rPr>
              <a:t>a</a:t>
            </a:r>
            <a:r>
              <a:rPr sz="1400" spc="-5" dirty="0">
                <a:latin typeface="Calibri"/>
                <a:cs typeface="Calibri"/>
              </a:rPr>
              <a:t> </a:t>
            </a:r>
            <a:r>
              <a:rPr sz="1400" spc="-50" dirty="0">
                <a:latin typeface="Calibri"/>
                <a:cs typeface="Calibri"/>
              </a:rPr>
              <a:t>ne</a:t>
            </a:r>
            <a:r>
              <a:rPr sz="1400" spc="-25" dirty="0">
                <a:latin typeface="Calibri"/>
                <a:cs typeface="Calibri"/>
              </a:rPr>
              <a:t>l</a:t>
            </a:r>
            <a:r>
              <a:rPr sz="1400" spc="-15" dirty="0">
                <a:latin typeface="Calibri"/>
                <a:cs typeface="Calibri"/>
              </a:rPr>
              <a:t> </a:t>
            </a:r>
            <a:r>
              <a:rPr sz="1400" spc="-35" dirty="0">
                <a:latin typeface="Calibri"/>
                <a:cs typeface="Calibri"/>
              </a:rPr>
              <a:t>su</a:t>
            </a:r>
            <a:r>
              <a:rPr sz="1400" spc="-55" dirty="0">
                <a:latin typeface="Calibri"/>
                <a:cs typeface="Calibri"/>
              </a:rPr>
              <a:t>o</a:t>
            </a:r>
            <a:r>
              <a:rPr sz="1400" spc="-15" dirty="0">
                <a:latin typeface="Calibri"/>
                <a:cs typeface="Calibri"/>
              </a:rPr>
              <a:t> </a:t>
            </a:r>
            <a:r>
              <a:rPr sz="1400" spc="-44" dirty="0">
                <a:latin typeface="Calibri"/>
                <a:cs typeface="Calibri"/>
              </a:rPr>
              <a:t>compless</a:t>
            </a:r>
            <a:r>
              <a:rPr sz="1400" spc="-55" dirty="0">
                <a:latin typeface="Calibri"/>
                <a:cs typeface="Calibri"/>
              </a:rPr>
              <a:t>o</a:t>
            </a:r>
            <a:r>
              <a:rPr sz="1400" spc="-21" dirty="0">
                <a:latin typeface="Calibri"/>
                <a:cs typeface="Calibri"/>
              </a:rPr>
              <a:t> </a:t>
            </a:r>
            <a:r>
              <a:rPr sz="1400" spc="-40" dirty="0">
                <a:latin typeface="Calibri"/>
                <a:cs typeface="Calibri"/>
              </a:rPr>
              <a:t>(</a:t>
            </a:r>
            <a:r>
              <a:rPr sz="1400" spc="-40" dirty="0">
                <a:latin typeface="Calibri"/>
                <a:cs typeface="Calibri"/>
              </a:rPr>
              <a:t>5</a:t>
            </a:r>
            <a:r>
              <a:rPr lang="it-IT" sz="1400" spc="-40" dirty="0">
                <a:latin typeface="Calibri"/>
                <a:cs typeface="Calibri"/>
              </a:rPr>
              <a:t>3.9</a:t>
            </a:r>
            <a:r>
              <a:rPr sz="1400" spc="-40" dirty="0">
                <a:latin typeface="Calibri"/>
                <a:cs typeface="Calibri"/>
              </a:rPr>
              <a:t>%</a:t>
            </a:r>
            <a:r>
              <a:rPr sz="1400" spc="-40" dirty="0">
                <a:latin typeface="Calibri"/>
                <a:cs typeface="Calibri"/>
              </a:rPr>
              <a:t>).</a:t>
            </a:r>
            <a:endParaRPr sz="1400" dirty="0">
              <a:latin typeface="Calibri"/>
              <a:cs typeface="Calibri"/>
            </a:endParaRPr>
          </a:p>
          <a:p>
            <a:pPr marL="12699">
              <a:spcBef>
                <a:spcPts val="30"/>
              </a:spcBef>
            </a:pPr>
            <a:r>
              <a:rPr sz="1400" spc="-40" dirty="0">
                <a:latin typeface="Calibri"/>
                <a:cs typeface="Calibri"/>
              </a:rPr>
              <a:t>L</a:t>
            </a:r>
            <a:r>
              <a:rPr sz="1400" spc="-50" dirty="0">
                <a:latin typeface="Calibri"/>
                <a:cs typeface="Calibri"/>
              </a:rPr>
              <a:t>a</a:t>
            </a:r>
            <a:r>
              <a:rPr sz="1400" spc="-10" dirty="0">
                <a:latin typeface="Calibri"/>
                <a:cs typeface="Calibri"/>
              </a:rPr>
              <a:t> </a:t>
            </a:r>
            <a:r>
              <a:rPr sz="1400" spc="-35" dirty="0">
                <a:latin typeface="Calibri"/>
                <a:cs typeface="Calibri"/>
              </a:rPr>
              <a:t>tabell</a:t>
            </a:r>
            <a:r>
              <a:rPr sz="1400" spc="-50" dirty="0">
                <a:latin typeface="Calibri"/>
                <a:cs typeface="Calibri"/>
              </a:rPr>
              <a:t>a</a:t>
            </a:r>
            <a:r>
              <a:rPr sz="1400" spc="-5" dirty="0">
                <a:latin typeface="Calibri"/>
                <a:cs typeface="Calibri"/>
              </a:rPr>
              <a:t> </a:t>
            </a:r>
            <a:r>
              <a:rPr sz="1400" spc="-50" dirty="0">
                <a:latin typeface="Calibri"/>
                <a:cs typeface="Calibri"/>
              </a:rPr>
              <a:t>d</a:t>
            </a:r>
            <a:r>
              <a:rPr sz="1400" spc="-25" dirty="0">
                <a:latin typeface="Calibri"/>
                <a:cs typeface="Calibri"/>
              </a:rPr>
              <a:t>i</a:t>
            </a:r>
            <a:r>
              <a:rPr sz="1400" spc="-15" dirty="0">
                <a:latin typeface="Calibri"/>
                <a:cs typeface="Calibri"/>
              </a:rPr>
              <a:t> </a:t>
            </a:r>
            <a:r>
              <a:rPr sz="1400" spc="-35" dirty="0">
                <a:latin typeface="Calibri"/>
                <a:cs typeface="Calibri"/>
              </a:rPr>
              <a:t>sintes</a:t>
            </a:r>
            <a:r>
              <a:rPr sz="1400" spc="-30" dirty="0">
                <a:latin typeface="Calibri"/>
                <a:cs typeface="Calibri"/>
              </a:rPr>
              <a:t>i</a:t>
            </a:r>
            <a:r>
              <a:rPr sz="1400" spc="-25" dirty="0">
                <a:latin typeface="Calibri"/>
                <a:cs typeface="Calibri"/>
              </a:rPr>
              <a:t>,</a:t>
            </a:r>
            <a:r>
              <a:rPr sz="1400" spc="-10" dirty="0">
                <a:latin typeface="Calibri"/>
                <a:cs typeface="Calibri"/>
              </a:rPr>
              <a:t> </a:t>
            </a:r>
            <a:r>
              <a:rPr sz="1400" spc="-40" dirty="0">
                <a:latin typeface="Calibri"/>
                <a:cs typeface="Calibri"/>
              </a:rPr>
              <a:t>“Tavol</a:t>
            </a:r>
            <a:r>
              <a:rPr sz="1400" spc="-50" dirty="0">
                <a:latin typeface="Calibri"/>
                <a:cs typeface="Calibri"/>
              </a:rPr>
              <a:t>a</a:t>
            </a:r>
            <a:r>
              <a:rPr sz="1400" spc="-5" dirty="0">
                <a:latin typeface="Calibri"/>
                <a:cs typeface="Calibri"/>
              </a:rPr>
              <a:t> </a:t>
            </a:r>
            <a:r>
              <a:rPr sz="1400" spc="-40" dirty="0">
                <a:latin typeface="Calibri"/>
                <a:cs typeface="Calibri"/>
              </a:rPr>
              <a:t>1</a:t>
            </a:r>
            <a:r>
              <a:rPr sz="1400" spc="-55" dirty="0">
                <a:latin typeface="Calibri"/>
                <a:cs typeface="Calibri"/>
              </a:rPr>
              <a:t>B</a:t>
            </a:r>
            <a:r>
              <a:rPr sz="1400" spc="-5" dirty="0">
                <a:latin typeface="Calibri"/>
                <a:cs typeface="Calibri"/>
              </a:rPr>
              <a:t> </a:t>
            </a:r>
            <a:r>
              <a:rPr sz="1400" spc="-50" dirty="0">
                <a:latin typeface="Calibri"/>
                <a:cs typeface="Calibri"/>
              </a:rPr>
              <a:t>–</a:t>
            </a:r>
            <a:r>
              <a:rPr sz="1400" spc="-5" dirty="0">
                <a:latin typeface="Calibri"/>
                <a:cs typeface="Calibri"/>
              </a:rPr>
              <a:t> </a:t>
            </a:r>
            <a:r>
              <a:rPr sz="1400" spc="-50" dirty="0">
                <a:latin typeface="Calibri"/>
                <a:cs typeface="Calibri"/>
              </a:rPr>
              <a:t>Mat</a:t>
            </a:r>
            <a:r>
              <a:rPr sz="1400" spc="-40" dirty="0">
                <a:latin typeface="Calibri"/>
                <a:cs typeface="Calibri"/>
              </a:rPr>
              <a:t>e</a:t>
            </a:r>
            <a:r>
              <a:rPr sz="1400" spc="-50" dirty="0">
                <a:latin typeface="Calibri"/>
                <a:cs typeface="Calibri"/>
              </a:rPr>
              <a:t>mat</a:t>
            </a:r>
            <a:r>
              <a:rPr sz="1400" spc="-30" dirty="0">
                <a:latin typeface="Calibri"/>
                <a:cs typeface="Calibri"/>
              </a:rPr>
              <a:t>i</a:t>
            </a:r>
            <a:r>
              <a:rPr sz="1400" spc="-40" dirty="0">
                <a:latin typeface="Calibri"/>
                <a:cs typeface="Calibri"/>
              </a:rPr>
              <a:t>ca</a:t>
            </a:r>
            <a:r>
              <a:rPr sz="1400" spc="-44" dirty="0">
                <a:latin typeface="Calibri"/>
                <a:cs typeface="Calibri"/>
              </a:rPr>
              <a:t>”</a:t>
            </a:r>
            <a:r>
              <a:rPr sz="1400" spc="-10" dirty="0">
                <a:latin typeface="Calibri"/>
                <a:cs typeface="Calibri"/>
              </a:rPr>
              <a:t> </a:t>
            </a:r>
            <a:r>
              <a:rPr sz="1400" spc="-50" dirty="0">
                <a:latin typeface="Calibri"/>
                <a:cs typeface="Calibri"/>
              </a:rPr>
              <a:t>qu</a:t>
            </a:r>
            <a:r>
              <a:rPr sz="1400" spc="-25" dirty="0">
                <a:latin typeface="Calibri"/>
                <a:cs typeface="Calibri"/>
              </a:rPr>
              <a:t>i</a:t>
            </a:r>
            <a:r>
              <a:rPr sz="1400" spc="-15" dirty="0">
                <a:latin typeface="Calibri"/>
                <a:cs typeface="Calibri"/>
              </a:rPr>
              <a:t> </a:t>
            </a:r>
            <a:r>
              <a:rPr sz="1400" spc="-35" dirty="0">
                <a:latin typeface="Calibri"/>
                <a:cs typeface="Calibri"/>
              </a:rPr>
              <a:t>so</a:t>
            </a:r>
            <a:r>
              <a:rPr sz="1400" spc="-50" dirty="0">
                <a:latin typeface="Calibri"/>
                <a:cs typeface="Calibri"/>
              </a:rPr>
              <a:t>p</a:t>
            </a:r>
            <a:r>
              <a:rPr sz="1400" spc="-44" dirty="0">
                <a:latin typeface="Calibri"/>
                <a:cs typeface="Calibri"/>
              </a:rPr>
              <a:t>ra</a:t>
            </a:r>
            <a:r>
              <a:rPr sz="1400" spc="-10" dirty="0">
                <a:latin typeface="Calibri"/>
                <a:cs typeface="Calibri"/>
              </a:rPr>
              <a:t> </a:t>
            </a:r>
            <a:r>
              <a:rPr sz="1400" spc="-30" dirty="0">
                <a:latin typeface="Calibri"/>
                <a:cs typeface="Calibri"/>
              </a:rPr>
              <a:t>ri</a:t>
            </a:r>
            <a:r>
              <a:rPr sz="1400" spc="-44" dirty="0">
                <a:latin typeface="Calibri"/>
                <a:cs typeface="Calibri"/>
              </a:rPr>
              <a:t>p</a:t>
            </a:r>
            <a:r>
              <a:rPr sz="1400" spc="-40" dirty="0">
                <a:latin typeface="Calibri"/>
                <a:cs typeface="Calibri"/>
              </a:rPr>
              <a:t>orta</a:t>
            </a:r>
            <a:r>
              <a:rPr sz="1400" spc="-35" dirty="0">
                <a:latin typeface="Calibri"/>
                <a:cs typeface="Calibri"/>
              </a:rPr>
              <a:t>ta,</a:t>
            </a:r>
            <a:r>
              <a:rPr sz="1400" spc="-5" dirty="0">
                <a:latin typeface="Calibri"/>
                <a:cs typeface="Calibri"/>
              </a:rPr>
              <a:t> </a:t>
            </a:r>
            <a:r>
              <a:rPr sz="1400" spc="-44" dirty="0">
                <a:latin typeface="Calibri"/>
                <a:cs typeface="Calibri"/>
              </a:rPr>
              <a:t>consent</a:t>
            </a:r>
            <a:r>
              <a:rPr sz="1400" spc="-50" dirty="0">
                <a:latin typeface="Calibri"/>
                <a:cs typeface="Calibri"/>
              </a:rPr>
              <a:t>e</a:t>
            </a:r>
            <a:r>
              <a:rPr sz="1400" spc="-15" dirty="0">
                <a:latin typeface="Calibri"/>
                <a:cs typeface="Calibri"/>
              </a:rPr>
              <a:t> </a:t>
            </a:r>
            <a:r>
              <a:rPr sz="1400" spc="-50" dirty="0">
                <a:latin typeface="Calibri"/>
                <a:cs typeface="Calibri"/>
              </a:rPr>
              <a:t>una</a:t>
            </a:r>
            <a:r>
              <a:rPr sz="1400" spc="-10" dirty="0">
                <a:latin typeface="Calibri"/>
                <a:cs typeface="Calibri"/>
              </a:rPr>
              <a:t> </a:t>
            </a:r>
            <a:r>
              <a:rPr sz="1400" spc="-25" dirty="0">
                <a:latin typeface="Calibri"/>
                <a:cs typeface="Calibri"/>
              </a:rPr>
              <a:t>l</a:t>
            </a:r>
            <a:r>
              <a:rPr sz="1400" spc="-40" dirty="0">
                <a:latin typeface="Calibri"/>
                <a:cs typeface="Calibri"/>
              </a:rPr>
              <a:t>e</a:t>
            </a:r>
            <a:r>
              <a:rPr sz="1400" spc="-35" dirty="0">
                <a:latin typeface="Calibri"/>
                <a:cs typeface="Calibri"/>
              </a:rPr>
              <a:t>tt</a:t>
            </a:r>
            <a:r>
              <a:rPr sz="1400" spc="-44" dirty="0">
                <a:latin typeface="Calibri"/>
                <a:cs typeface="Calibri"/>
              </a:rPr>
              <a:t>ura</a:t>
            </a:r>
            <a:r>
              <a:rPr sz="1400" spc="-10" dirty="0">
                <a:latin typeface="Calibri"/>
                <a:cs typeface="Calibri"/>
              </a:rPr>
              <a:t> </a:t>
            </a:r>
            <a:r>
              <a:rPr sz="1400" spc="-35" dirty="0">
                <a:latin typeface="Calibri"/>
                <a:cs typeface="Calibri"/>
              </a:rPr>
              <a:t>pi</a:t>
            </a:r>
            <a:r>
              <a:rPr sz="1400" spc="-55" dirty="0">
                <a:latin typeface="Calibri"/>
                <a:cs typeface="Calibri"/>
              </a:rPr>
              <a:t>ù</a:t>
            </a:r>
            <a:r>
              <a:rPr sz="1400" spc="-10" dirty="0">
                <a:latin typeface="Calibri"/>
                <a:cs typeface="Calibri"/>
              </a:rPr>
              <a:t> </a:t>
            </a:r>
            <a:r>
              <a:rPr sz="1400" spc="-40" dirty="0">
                <a:latin typeface="Calibri"/>
                <a:cs typeface="Calibri"/>
              </a:rPr>
              <a:t>a</a:t>
            </a:r>
            <a:r>
              <a:rPr sz="1400" spc="-30" dirty="0">
                <a:latin typeface="Calibri"/>
                <a:cs typeface="Calibri"/>
              </a:rPr>
              <a:t>nalitic</a:t>
            </a:r>
            <a:r>
              <a:rPr sz="1400" spc="-50" dirty="0">
                <a:latin typeface="Calibri"/>
                <a:cs typeface="Calibri"/>
              </a:rPr>
              <a:t>a</a:t>
            </a:r>
            <a:r>
              <a:rPr sz="1400" spc="-10" dirty="0">
                <a:latin typeface="Calibri"/>
                <a:cs typeface="Calibri"/>
              </a:rPr>
              <a:t> </a:t>
            </a:r>
            <a:r>
              <a:rPr sz="1400" spc="-50" dirty="0">
                <a:latin typeface="Calibri"/>
                <a:cs typeface="Calibri"/>
              </a:rPr>
              <a:t>de</a:t>
            </a:r>
            <a:r>
              <a:rPr sz="1400" spc="-25" dirty="0">
                <a:latin typeface="Calibri"/>
                <a:cs typeface="Calibri"/>
              </a:rPr>
              <a:t>i</a:t>
            </a:r>
            <a:r>
              <a:rPr sz="1400" spc="-15" dirty="0">
                <a:latin typeface="Calibri"/>
                <a:cs typeface="Calibri"/>
              </a:rPr>
              <a:t> </a:t>
            </a:r>
            <a:r>
              <a:rPr sz="1400" spc="-35" dirty="0">
                <a:latin typeface="Calibri"/>
                <a:cs typeface="Calibri"/>
              </a:rPr>
              <a:t>dati.</a:t>
            </a:r>
            <a:endParaRPr sz="1400" dirty="0">
              <a:latin typeface="Calibri"/>
              <a:cs typeface="Calibri"/>
            </a:endParaRPr>
          </a:p>
          <a:p>
            <a:pPr marL="12699" marR="711771">
              <a:lnSpc>
                <a:spcPts val="1710"/>
              </a:lnSpc>
              <a:spcBef>
                <a:spcPts val="55"/>
              </a:spcBef>
            </a:pPr>
            <a:r>
              <a:rPr sz="1400" spc="-25" dirty="0">
                <a:latin typeface="Calibri"/>
                <a:cs typeface="Calibri"/>
              </a:rPr>
              <a:t>I</a:t>
            </a:r>
            <a:r>
              <a:rPr sz="1400" spc="-15" dirty="0">
                <a:latin typeface="Calibri"/>
                <a:cs typeface="Calibri"/>
              </a:rPr>
              <a:t> </a:t>
            </a:r>
            <a:r>
              <a:rPr sz="1400" spc="-35" dirty="0">
                <a:latin typeface="Calibri"/>
                <a:cs typeface="Calibri"/>
              </a:rPr>
              <a:t>risultat</a:t>
            </a:r>
            <a:r>
              <a:rPr sz="1400" spc="-25" dirty="0">
                <a:latin typeface="Calibri"/>
                <a:cs typeface="Calibri"/>
              </a:rPr>
              <a:t>i</a:t>
            </a:r>
            <a:r>
              <a:rPr sz="1400" spc="-21" dirty="0">
                <a:latin typeface="Calibri"/>
                <a:cs typeface="Calibri"/>
              </a:rPr>
              <a:t> </a:t>
            </a:r>
            <a:r>
              <a:rPr sz="1400" spc="-44" dirty="0">
                <a:latin typeface="Calibri"/>
                <a:cs typeface="Calibri"/>
              </a:rPr>
              <a:t>son</a:t>
            </a:r>
            <a:r>
              <a:rPr sz="1400" spc="-55" dirty="0">
                <a:latin typeface="Calibri"/>
                <a:cs typeface="Calibri"/>
              </a:rPr>
              <a:t>o</a:t>
            </a:r>
            <a:r>
              <a:rPr sz="1400" spc="-21" dirty="0">
                <a:latin typeface="Calibri"/>
                <a:cs typeface="Calibri"/>
              </a:rPr>
              <a:t> </a:t>
            </a:r>
            <a:r>
              <a:rPr sz="1400" spc="-35" dirty="0">
                <a:latin typeface="Calibri"/>
                <a:cs typeface="Calibri"/>
              </a:rPr>
              <a:t>riporta</a:t>
            </a:r>
            <a:r>
              <a:rPr sz="1400" spc="-30" dirty="0">
                <a:latin typeface="Calibri"/>
                <a:cs typeface="Calibri"/>
              </a:rPr>
              <a:t>ti</a:t>
            </a:r>
            <a:r>
              <a:rPr sz="1400" spc="-15" dirty="0">
                <a:latin typeface="Calibri"/>
                <a:cs typeface="Calibri"/>
              </a:rPr>
              <a:t> </a:t>
            </a:r>
            <a:r>
              <a:rPr sz="1400" spc="-44" dirty="0">
                <a:latin typeface="Calibri"/>
                <a:cs typeface="Calibri"/>
              </a:rPr>
              <a:t>a</a:t>
            </a:r>
            <a:r>
              <a:rPr sz="1400" spc="-25" dirty="0">
                <a:latin typeface="Calibri"/>
                <a:cs typeface="Calibri"/>
              </a:rPr>
              <a:t>l</a:t>
            </a:r>
            <a:r>
              <a:rPr sz="1400" spc="-15" dirty="0">
                <a:latin typeface="Calibri"/>
                <a:cs typeface="Calibri"/>
              </a:rPr>
              <a:t> </a:t>
            </a:r>
            <a:r>
              <a:rPr sz="1400" spc="-40" dirty="0">
                <a:latin typeface="Calibri"/>
                <a:cs typeface="Calibri"/>
              </a:rPr>
              <a:t>nett</a:t>
            </a:r>
            <a:r>
              <a:rPr sz="1400" spc="-55" dirty="0">
                <a:latin typeface="Calibri"/>
                <a:cs typeface="Calibri"/>
              </a:rPr>
              <a:t>o</a:t>
            </a:r>
            <a:r>
              <a:rPr sz="1400" spc="-5" dirty="0">
                <a:latin typeface="Calibri"/>
                <a:cs typeface="Calibri"/>
              </a:rPr>
              <a:t> </a:t>
            </a:r>
            <a:r>
              <a:rPr sz="1400" spc="-50" dirty="0">
                <a:latin typeface="Calibri"/>
                <a:cs typeface="Calibri"/>
              </a:rPr>
              <a:t>de</a:t>
            </a:r>
            <a:r>
              <a:rPr sz="1400" spc="-25" dirty="0">
                <a:latin typeface="Calibri"/>
                <a:cs typeface="Calibri"/>
              </a:rPr>
              <a:t>l</a:t>
            </a:r>
            <a:r>
              <a:rPr sz="1400" spc="-15" dirty="0">
                <a:latin typeface="Calibri"/>
                <a:cs typeface="Calibri"/>
              </a:rPr>
              <a:t> </a:t>
            </a:r>
            <a:r>
              <a:rPr sz="1400" spc="-40" dirty="0">
                <a:latin typeface="Calibri"/>
                <a:cs typeface="Calibri"/>
              </a:rPr>
              <a:t>cheatin</a:t>
            </a:r>
            <a:r>
              <a:rPr sz="1400" spc="-55" dirty="0">
                <a:latin typeface="Calibri"/>
                <a:cs typeface="Calibri"/>
              </a:rPr>
              <a:t>g</a:t>
            </a:r>
            <a:r>
              <a:rPr sz="1400" spc="-25" dirty="0">
                <a:latin typeface="Calibri"/>
                <a:cs typeface="Calibri"/>
              </a:rPr>
              <a:t>,</a:t>
            </a:r>
            <a:r>
              <a:rPr sz="1400" spc="-15" dirty="0">
                <a:latin typeface="Calibri"/>
                <a:cs typeface="Calibri"/>
              </a:rPr>
              <a:t> </a:t>
            </a:r>
            <a:r>
              <a:rPr sz="1400" spc="-44" dirty="0">
                <a:latin typeface="Calibri"/>
                <a:cs typeface="Calibri"/>
              </a:rPr>
              <a:t>ov</a:t>
            </a:r>
            <a:r>
              <a:rPr sz="1400" spc="-35" dirty="0">
                <a:latin typeface="Calibri"/>
                <a:cs typeface="Calibri"/>
              </a:rPr>
              <a:t>v</a:t>
            </a:r>
            <a:r>
              <a:rPr sz="1400" spc="-40" dirty="0">
                <a:latin typeface="Calibri"/>
                <a:cs typeface="Calibri"/>
              </a:rPr>
              <a:t>er</a:t>
            </a:r>
            <a:r>
              <a:rPr sz="1400" spc="-55" dirty="0">
                <a:latin typeface="Calibri"/>
                <a:cs typeface="Calibri"/>
              </a:rPr>
              <a:t>o</a:t>
            </a:r>
            <a:r>
              <a:rPr sz="1400" spc="-21" dirty="0">
                <a:latin typeface="Calibri"/>
                <a:cs typeface="Calibri"/>
              </a:rPr>
              <a:t> </a:t>
            </a:r>
            <a:r>
              <a:rPr sz="1400" spc="-44" dirty="0">
                <a:latin typeface="Calibri"/>
                <a:cs typeface="Calibri"/>
              </a:rPr>
              <a:t>d</a:t>
            </a:r>
            <a:r>
              <a:rPr sz="1400" spc="-35" dirty="0">
                <a:latin typeface="Calibri"/>
                <a:cs typeface="Calibri"/>
              </a:rPr>
              <a:t>ell’insiem</a:t>
            </a:r>
            <a:r>
              <a:rPr sz="1400" spc="-50" dirty="0">
                <a:latin typeface="Calibri"/>
                <a:cs typeface="Calibri"/>
              </a:rPr>
              <a:t>e</a:t>
            </a:r>
            <a:r>
              <a:rPr sz="1400" dirty="0">
                <a:latin typeface="Calibri"/>
                <a:cs typeface="Calibri"/>
              </a:rPr>
              <a:t> </a:t>
            </a:r>
            <a:r>
              <a:rPr sz="1400" spc="-50" dirty="0">
                <a:latin typeface="Calibri"/>
                <a:cs typeface="Calibri"/>
              </a:rPr>
              <a:t>d</a:t>
            </a:r>
            <a:r>
              <a:rPr sz="1400" spc="-25" dirty="0">
                <a:latin typeface="Calibri"/>
                <a:cs typeface="Calibri"/>
              </a:rPr>
              <a:t>i</a:t>
            </a:r>
            <a:r>
              <a:rPr sz="1400" spc="-15" dirty="0">
                <a:latin typeface="Calibri"/>
                <a:cs typeface="Calibri"/>
              </a:rPr>
              <a:t> </a:t>
            </a:r>
            <a:r>
              <a:rPr sz="1400" spc="-44" dirty="0">
                <a:latin typeface="Calibri"/>
                <a:cs typeface="Calibri"/>
              </a:rPr>
              <a:t>anomali</a:t>
            </a:r>
            <a:r>
              <a:rPr sz="1400" spc="-50" dirty="0">
                <a:latin typeface="Calibri"/>
                <a:cs typeface="Calibri"/>
              </a:rPr>
              <a:t>e</a:t>
            </a:r>
            <a:r>
              <a:rPr sz="1400" spc="-10" dirty="0">
                <a:latin typeface="Calibri"/>
                <a:cs typeface="Calibri"/>
              </a:rPr>
              <a:t> </a:t>
            </a:r>
            <a:r>
              <a:rPr sz="1400" spc="-44" dirty="0">
                <a:latin typeface="Calibri"/>
                <a:cs typeface="Calibri"/>
              </a:rPr>
              <a:t>ch</a:t>
            </a:r>
            <a:r>
              <a:rPr sz="1400" spc="-50" dirty="0">
                <a:latin typeface="Calibri"/>
                <a:cs typeface="Calibri"/>
              </a:rPr>
              <a:t>e</a:t>
            </a:r>
            <a:r>
              <a:rPr sz="1400" spc="-15" dirty="0">
                <a:latin typeface="Calibri"/>
                <a:cs typeface="Calibri"/>
              </a:rPr>
              <a:t> </a:t>
            </a:r>
            <a:r>
              <a:rPr sz="1400" spc="-40" dirty="0">
                <a:latin typeface="Calibri"/>
                <a:cs typeface="Calibri"/>
              </a:rPr>
              <a:t>alteran</a:t>
            </a:r>
            <a:r>
              <a:rPr sz="1400" spc="-55" dirty="0">
                <a:latin typeface="Calibri"/>
                <a:cs typeface="Calibri"/>
              </a:rPr>
              <a:t>o</a:t>
            </a:r>
            <a:r>
              <a:rPr sz="1400" spc="-15" dirty="0">
                <a:latin typeface="Calibri"/>
                <a:cs typeface="Calibri"/>
              </a:rPr>
              <a:t> </a:t>
            </a:r>
            <a:r>
              <a:rPr sz="1400" spc="-25" dirty="0">
                <a:latin typeface="Calibri"/>
                <a:cs typeface="Calibri"/>
              </a:rPr>
              <a:t>i</a:t>
            </a:r>
            <a:r>
              <a:rPr sz="1400" spc="-10" dirty="0">
                <a:latin typeface="Calibri"/>
                <a:cs typeface="Calibri"/>
              </a:rPr>
              <a:t> </a:t>
            </a:r>
            <a:r>
              <a:rPr sz="1400" spc="-35" dirty="0">
                <a:latin typeface="Calibri"/>
                <a:cs typeface="Calibri"/>
              </a:rPr>
              <a:t>risultat</a:t>
            </a:r>
            <a:r>
              <a:rPr sz="1400" spc="-25" dirty="0">
                <a:latin typeface="Calibri"/>
                <a:cs typeface="Calibri"/>
              </a:rPr>
              <a:t>i</a:t>
            </a:r>
            <a:r>
              <a:rPr sz="1400" spc="-21" dirty="0">
                <a:latin typeface="Calibri"/>
                <a:cs typeface="Calibri"/>
              </a:rPr>
              <a:t> </a:t>
            </a:r>
            <a:r>
              <a:rPr sz="1400" spc="-35" dirty="0">
                <a:latin typeface="Calibri"/>
                <a:cs typeface="Calibri"/>
              </a:rPr>
              <a:t>dell</a:t>
            </a:r>
            <a:r>
              <a:rPr sz="1400" spc="-50" dirty="0">
                <a:latin typeface="Calibri"/>
                <a:cs typeface="Calibri"/>
              </a:rPr>
              <a:t>e</a:t>
            </a:r>
            <a:r>
              <a:rPr sz="1400" spc="-10" dirty="0">
                <a:latin typeface="Calibri"/>
                <a:cs typeface="Calibri"/>
              </a:rPr>
              <a:t> </a:t>
            </a:r>
            <a:r>
              <a:rPr sz="1400" spc="-44" dirty="0">
                <a:latin typeface="Calibri"/>
                <a:cs typeface="Calibri"/>
              </a:rPr>
              <a:t>prov</a:t>
            </a:r>
            <a:r>
              <a:rPr sz="1400" spc="-50" dirty="0">
                <a:latin typeface="Calibri"/>
                <a:cs typeface="Calibri"/>
              </a:rPr>
              <a:t>e</a:t>
            </a:r>
            <a:r>
              <a:rPr sz="1400" spc="-10" dirty="0">
                <a:latin typeface="Calibri"/>
                <a:cs typeface="Calibri"/>
              </a:rPr>
              <a:t> </a:t>
            </a:r>
            <a:r>
              <a:rPr sz="1400" spc="-25" dirty="0">
                <a:latin typeface="Calibri"/>
                <a:cs typeface="Calibri"/>
              </a:rPr>
              <a:t>(</a:t>
            </a:r>
            <a:r>
              <a:rPr sz="1400" spc="-35" dirty="0">
                <a:latin typeface="Calibri"/>
                <a:cs typeface="Calibri"/>
              </a:rPr>
              <a:t>v</a:t>
            </a:r>
            <a:r>
              <a:rPr sz="1400" spc="-50" dirty="0">
                <a:latin typeface="Calibri"/>
                <a:cs typeface="Calibri"/>
              </a:rPr>
              <a:t>ed</a:t>
            </a:r>
            <a:r>
              <a:rPr sz="1400" spc="-25" dirty="0">
                <a:latin typeface="Calibri"/>
                <a:cs typeface="Calibri"/>
              </a:rPr>
              <a:t>i</a:t>
            </a:r>
            <a:r>
              <a:rPr sz="1400" spc="-15" dirty="0">
                <a:latin typeface="Calibri"/>
                <a:cs typeface="Calibri"/>
              </a:rPr>
              <a:t> </a:t>
            </a:r>
            <a:r>
              <a:rPr sz="1400" spc="-44" dirty="0">
                <a:latin typeface="Calibri"/>
                <a:cs typeface="Calibri"/>
              </a:rPr>
              <a:t>nota</a:t>
            </a:r>
            <a:r>
              <a:rPr sz="1400" spc="-10" dirty="0">
                <a:latin typeface="Calibri"/>
                <a:cs typeface="Calibri"/>
              </a:rPr>
              <a:t> </a:t>
            </a:r>
            <a:r>
              <a:rPr sz="1400" spc="-35" dirty="0">
                <a:latin typeface="Calibri"/>
                <a:cs typeface="Calibri"/>
              </a:rPr>
              <a:t>1a).</a:t>
            </a:r>
            <a:r>
              <a:rPr sz="1400" spc="-30" dirty="0">
                <a:latin typeface="Calibri"/>
                <a:cs typeface="Calibri"/>
              </a:rPr>
              <a:t> L</a:t>
            </a:r>
            <a:r>
              <a:rPr sz="1400" spc="-50" dirty="0">
                <a:latin typeface="Calibri"/>
                <a:cs typeface="Calibri"/>
              </a:rPr>
              <a:t>a</a:t>
            </a:r>
            <a:r>
              <a:rPr sz="1400" spc="-10" dirty="0">
                <a:latin typeface="Calibri"/>
                <a:cs typeface="Calibri"/>
              </a:rPr>
              <a:t> </a:t>
            </a:r>
            <a:r>
              <a:rPr sz="1400" spc="-40" dirty="0">
                <a:latin typeface="Calibri"/>
                <a:cs typeface="Calibri"/>
              </a:rPr>
              <a:t>percentual</a:t>
            </a:r>
            <a:r>
              <a:rPr sz="1400" spc="-50" dirty="0">
                <a:latin typeface="Calibri"/>
                <a:cs typeface="Calibri"/>
              </a:rPr>
              <a:t>e</a:t>
            </a:r>
            <a:r>
              <a:rPr sz="1400" spc="-5" dirty="0">
                <a:latin typeface="Calibri"/>
                <a:cs typeface="Calibri"/>
              </a:rPr>
              <a:t> </a:t>
            </a:r>
            <a:r>
              <a:rPr sz="1400" spc="-50" dirty="0">
                <a:latin typeface="Calibri"/>
                <a:cs typeface="Calibri"/>
              </a:rPr>
              <a:t>d</a:t>
            </a:r>
            <a:r>
              <a:rPr sz="1400" spc="-25" dirty="0">
                <a:latin typeface="Calibri"/>
                <a:cs typeface="Calibri"/>
              </a:rPr>
              <a:t>i</a:t>
            </a:r>
            <a:r>
              <a:rPr sz="1400" spc="-15" dirty="0">
                <a:latin typeface="Calibri"/>
                <a:cs typeface="Calibri"/>
              </a:rPr>
              <a:t> </a:t>
            </a:r>
            <a:r>
              <a:rPr sz="1400" spc="-40" dirty="0">
                <a:latin typeface="Calibri"/>
                <a:cs typeface="Calibri"/>
              </a:rPr>
              <a:t>cheatin</a:t>
            </a:r>
            <a:r>
              <a:rPr sz="1400" spc="-50" dirty="0">
                <a:latin typeface="Calibri"/>
                <a:cs typeface="Calibri"/>
              </a:rPr>
              <a:t>g</a:t>
            </a:r>
            <a:r>
              <a:rPr sz="1400" spc="-15" dirty="0">
                <a:latin typeface="Calibri"/>
                <a:cs typeface="Calibri"/>
              </a:rPr>
              <a:t> </a:t>
            </a:r>
            <a:r>
              <a:rPr sz="1400" spc="-40" dirty="0">
                <a:latin typeface="Calibri"/>
                <a:cs typeface="Calibri"/>
              </a:rPr>
              <a:t>stimat</a:t>
            </a:r>
            <a:r>
              <a:rPr sz="1400" spc="-50" dirty="0">
                <a:latin typeface="Calibri"/>
                <a:cs typeface="Calibri"/>
              </a:rPr>
              <a:t>a</a:t>
            </a:r>
            <a:r>
              <a:rPr sz="1400" spc="-10" dirty="0">
                <a:latin typeface="Calibri"/>
                <a:cs typeface="Calibri"/>
              </a:rPr>
              <a:t> </a:t>
            </a:r>
            <a:r>
              <a:rPr sz="1400" spc="-40" dirty="0">
                <a:latin typeface="Calibri"/>
                <a:cs typeface="Calibri"/>
              </a:rPr>
              <a:t>dall’INVALS</a:t>
            </a:r>
            <a:r>
              <a:rPr sz="1400" spc="-25" dirty="0">
                <a:latin typeface="Calibri"/>
                <a:cs typeface="Calibri"/>
              </a:rPr>
              <a:t>I</a:t>
            </a:r>
            <a:r>
              <a:rPr sz="1400" spc="-10" dirty="0">
                <a:latin typeface="Calibri"/>
                <a:cs typeface="Calibri"/>
              </a:rPr>
              <a:t> </a:t>
            </a:r>
            <a:r>
              <a:rPr sz="1400" spc="-35" dirty="0">
                <a:latin typeface="Calibri"/>
                <a:cs typeface="Calibri"/>
              </a:rPr>
              <a:t>si</a:t>
            </a:r>
            <a:r>
              <a:rPr sz="1400" spc="-15" dirty="0">
                <a:latin typeface="Calibri"/>
                <a:cs typeface="Calibri"/>
              </a:rPr>
              <a:t> </a:t>
            </a:r>
            <a:r>
              <a:rPr sz="1400" spc="-50" dirty="0">
                <a:latin typeface="Calibri"/>
                <a:cs typeface="Calibri"/>
              </a:rPr>
              <a:t>pu</a:t>
            </a:r>
            <a:r>
              <a:rPr sz="1400" spc="-55" dirty="0">
                <a:latin typeface="Calibri"/>
                <a:cs typeface="Calibri"/>
              </a:rPr>
              <a:t>ò</a:t>
            </a:r>
            <a:r>
              <a:rPr sz="1400" spc="-10" dirty="0">
                <a:latin typeface="Calibri"/>
                <a:cs typeface="Calibri"/>
              </a:rPr>
              <a:t> </a:t>
            </a:r>
            <a:r>
              <a:rPr sz="1400" spc="-40" dirty="0">
                <a:latin typeface="Calibri"/>
                <a:cs typeface="Calibri"/>
              </a:rPr>
              <a:t>osservar</a:t>
            </a:r>
            <a:r>
              <a:rPr sz="1400" spc="-50" dirty="0">
                <a:latin typeface="Calibri"/>
                <a:cs typeface="Calibri"/>
              </a:rPr>
              <a:t>e</a:t>
            </a:r>
            <a:r>
              <a:rPr sz="1400" dirty="0">
                <a:latin typeface="Calibri"/>
                <a:cs typeface="Calibri"/>
              </a:rPr>
              <a:t> </a:t>
            </a:r>
            <a:r>
              <a:rPr sz="1400" spc="-35" dirty="0">
                <a:latin typeface="Calibri"/>
                <a:cs typeface="Calibri"/>
              </a:rPr>
              <a:t>nell’ultim</a:t>
            </a:r>
            <a:r>
              <a:rPr sz="1400" spc="-50" dirty="0">
                <a:latin typeface="Calibri"/>
                <a:cs typeface="Calibri"/>
              </a:rPr>
              <a:t>a</a:t>
            </a:r>
            <a:r>
              <a:rPr sz="1400" dirty="0">
                <a:latin typeface="Calibri"/>
                <a:cs typeface="Calibri"/>
              </a:rPr>
              <a:t> </a:t>
            </a:r>
            <a:r>
              <a:rPr sz="1400" spc="-40" dirty="0">
                <a:latin typeface="Calibri"/>
                <a:cs typeface="Calibri"/>
              </a:rPr>
              <a:t>colonn</a:t>
            </a:r>
            <a:r>
              <a:rPr sz="1400" spc="-50" dirty="0">
                <a:latin typeface="Calibri"/>
                <a:cs typeface="Calibri"/>
              </a:rPr>
              <a:t>a</a:t>
            </a:r>
            <a:r>
              <a:rPr sz="1400" spc="-15" dirty="0">
                <a:latin typeface="Calibri"/>
                <a:cs typeface="Calibri"/>
              </a:rPr>
              <a:t> </a:t>
            </a:r>
            <a:r>
              <a:rPr sz="1400" spc="-40" dirty="0">
                <a:latin typeface="Calibri"/>
                <a:cs typeface="Calibri"/>
              </a:rPr>
              <a:t>in</a:t>
            </a:r>
            <a:r>
              <a:rPr sz="1400" spc="-5" dirty="0">
                <a:latin typeface="Calibri"/>
                <a:cs typeface="Calibri"/>
              </a:rPr>
              <a:t> </a:t>
            </a:r>
            <a:r>
              <a:rPr sz="1400" spc="-35" dirty="0">
                <a:latin typeface="Calibri"/>
                <a:cs typeface="Calibri"/>
              </a:rPr>
              <a:t>tabell</a:t>
            </a:r>
            <a:r>
              <a:rPr sz="1400" spc="-50" dirty="0">
                <a:latin typeface="Calibri"/>
                <a:cs typeface="Calibri"/>
              </a:rPr>
              <a:t>a</a:t>
            </a:r>
            <a:r>
              <a:rPr sz="1400" spc="-10" dirty="0">
                <a:latin typeface="Calibri"/>
                <a:cs typeface="Calibri"/>
              </a:rPr>
              <a:t> </a:t>
            </a:r>
            <a:r>
              <a:rPr sz="1400" spc="-40" dirty="0">
                <a:latin typeface="Calibri"/>
                <a:cs typeface="Calibri"/>
              </a:rPr>
              <a:t>“Tavol</a:t>
            </a:r>
            <a:r>
              <a:rPr sz="1400" spc="-50" dirty="0">
                <a:latin typeface="Calibri"/>
                <a:cs typeface="Calibri"/>
              </a:rPr>
              <a:t>a</a:t>
            </a:r>
            <a:r>
              <a:rPr sz="1400" spc="-5" dirty="0">
                <a:latin typeface="Calibri"/>
                <a:cs typeface="Calibri"/>
              </a:rPr>
              <a:t> </a:t>
            </a:r>
            <a:r>
              <a:rPr sz="1400" spc="-40" dirty="0">
                <a:latin typeface="Calibri"/>
                <a:cs typeface="Calibri"/>
              </a:rPr>
              <a:t>1</a:t>
            </a:r>
            <a:r>
              <a:rPr sz="1400" spc="-55" dirty="0">
                <a:latin typeface="Calibri"/>
                <a:cs typeface="Calibri"/>
              </a:rPr>
              <a:t>B</a:t>
            </a:r>
            <a:r>
              <a:rPr sz="1400" spc="-10" dirty="0">
                <a:latin typeface="Calibri"/>
                <a:cs typeface="Calibri"/>
              </a:rPr>
              <a:t> </a:t>
            </a:r>
            <a:r>
              <a:rPr sz="1400" spc="-30" dirty="0">
                <a:latin typeface="Calibri"/>
                <a:cs typeface="Calibri"/>
              </a:rPr>
              <a:t>‐</a:t>
            </a:r>
            <a:r>
              <a:rPr sz="1400" spc="-10" dirty="0">
                <a:latin typeface="Calibri"/>
                <a:cs typeface="Calibri"/>
              </a:rPr>
              <a:t> </a:t>
            </a:r>
            <a:r>
              <a:rPr sz="1400" spc="-75" dirty="0">
                <a:latin typeface="Calibri"/>
                <a:cs typeface="Calibri"/>
              </a:rPr>
              <a:t>M</a:t>
            </a:r>
            <a:r>
              <a:rPr sz="1400" spc="-50" dirty="0">
                <a:latin typeface="Calibri"/>
                <a:cs typeface="Calibri"/>
              </a:rPr>
              <a:t>atem</a:t>
            </a:r>
            <a:r>
              <a:rPr sz="1400" spc="-40" dirty="0">
                <a:latin typeface="Calibri"/>
                <a:cs typeface="Calibri"/>
              </a:rPr>
              <a:t>a</a:t>
            </a:r>
            <a:r>
              <a:rPr sz="1400" spc="-30" dirty="0">
                <a:latin typeface="Calibri"/>
                <a:cs typeface="Calibri"/>
              </a:rPr>
              <a:t>tica”.</a:t>
            </a:r>
            <a:endParaRPr sz="1400" dirty="0">
              <a:latin typeface="Calibri"/>
              <a:cs typeface="Calibri"/>
            </a:endParaRPr>
          </a:p>
        </p:txBody>
      </p:sp>
      <p:sp>
        <p:nvSpPr>
          <p:cNvPr id="9" name="object 9"/>
          <p:cNvSpPr txBox="1"/>
          <p:nvPr/>
        </p:nvSpPr>
        <p:spPr>
          <a:xfrm>
            <a:off x="2461393" y="218947"/>
            <a:ext cx="5983605" cy="1778281"/>
          </a:xfrm>
          <a:prstGeom prst="rect">
            <a:avLst/>
          </a:prstGeom>
        </p:spPr>
        <p:txBody>
          <a:bodyPr vert="horz" wrap="square" lIns="0" tIns="0" rIns="0" bIns="0" rtlCol="0">
            <a:spAutoFit/>
          </a:bodyPr>
          <a:lstStyle/>
          <a:p>
            <a:pPr marL="2341037" marR="5080" indent="-2328973" algn="ctr">
              <a:lnSpc>
                <a:spcPct val="101699"/>
              </a:lnSpc>
            </a:pPr>
            <a:r>
              <a:rPr b="1" spc="-10" dirty="0">
                <a:solidFill>
                  <a:srgbClr val="3F3F3F"/>
                </a:solidFill>
                <a:latin typeface="Calibri"/>
                <a:cs typeface="Calibri"/>
              </a:rPr>
              <a:t>RISU</a:t>
            </a:r>
            <a:r>
              <a:rPr b="1" spc="-145" dirty="0">
                <a:solidFill>
                  <a:srgbClr val="3F3F3F"/>
                </a:solidFill>
                <a:latin typeface="Calibri"/>
                <a:cs typeface="Calibri"/>
              </a:rPr>
              <a:t>LT</a:t>
            </a:r>
            <a:r>
              <a:rPr b="1" spc="-155" dirty="0">
                <a:solidFill>
                  <a:srgbClr val="3F3F3F"/>
                </a:solidFill>
                <a:latin typeface="Calibri"/>
                <a:cs typeface="Calibri"/>
              </a:rPr>
              <a:t>A</a:t>
            </a:r>
            <a:r>
              <a:rPr b="1" dirty="0">
                <a:solidFill>
                  <a:srgbClr val="3F3F3F"/>
                </a:solidFill>
                <a:latin typeface="Calibri"/>
                <a:cs typeface="Calibri"/>
              </a:rPr>
              <a:t>T</a:t>
            </a:r>
            <a:r>
              <a:rPr b="1" spc="-5" dirty="0">
                <a:solidFill>
                  <a:srgbClr val="3F3F3F"/>
                </a:solidFill>
                <a:latin typeface="Calibri"/>
                <a:cs typeface="Calibri"/>
              </a:rPr>
              <a:t>I</a:t>
            </a:r>
            <a:r>
              <a:rPr b="1" spc="-15" dirty="0">
                <a:solidFill>
                  <a:srgbClr val="3F3F3F"/>
                </a:solidFill>
                <a:latin typeface="Calibri"/>
                <a:cs typeface="Calibri"/>
              </a:rPr>
              <a:t> SNV</a:t>
            </a:r>
            <a:r>
              <a:rPr b="1" spc="-5" dirty="0">
                <a:solidFill>
                  <a:srgbClr val="3F3F3F"/>
                </a:solidFill>
                <a:latin typeface="Calibri"/>
                <a:cs typeface="Calibri"/>
              </a:rPr>
              <a:t> </a:t>
            </a:r>
            <a:r>
              <a:rPr b="1" spc="10" dirty="0">
                <a:solidFill>
                  <a:srgbClr val="3F3F3F"/>
                </a:solidFill>
                <a:latin typeface="Calibri"/>
                <a:cs typeface="Calibri"/>
              </a:rPr>
              <a:t>A</a:t>
            </a:r>
            <a:r>
              <a:rPr b="1" spc="-5" dirty="0">
                <a:solidFill>
                  <a:srgbClr val="3F3F3F"/>
                </a:solidFill>
                <a:latin typeface="Calibri"/>
                <a:cs typeface="Calibri"/>
              </a:rPr>
              <a:t>.</a:t>
            </a:r>
            <a:r>
              <a:rPr b="1" spc="-10" dirty="0">
                <a:solidFill>
                  <a:srgbClr val="3F3F3F"/>
                </a:solidFill>
                <a:latin typeface="Calibri"/>
                <a:cs typeface="Calibri"/>
              </a:rPr>
              <a:t>S</a:t>
            </a:r>
            <a:r>
              <a:rPr b="1" dirty="0">
                <a:solidFill>
                  <a:srgbClr val="3F3F3F"/>
                </a:solidFill>
                <a:latin typeface="Calibri"/>
                <a:cs typeface="Calibri"/>
              </a:rPr>
              <a:t>.</a:t>
            </a:r>
            <a:r>
              <a:rPr b="1" spc="-5" dirty="0">
                <a:solidFill>
                  <a:srgbClr val="3F3F3F"/>
                </a:solidFill>
                <a:latin typeface="Calibri"/>
                <a:cs typeface="Calibri"/>
              </a:rPr>
              <a:t> </a:t>
            </a:r>
            <a:r>
              <a:rPr b="1" spc="-10" dirty="0">
                <a:solidFill>
                  <a:srgbClr val="3F3F3F"/>
                </a:solidFill>
                <a:latin typeface="Calibri"/>
                <a:cs typeface="Calibri"/>
              </a:rPr>
              <a:t>201</a:t>
            </a:r>
            <a:r>
              <a:rPr lang="it-IT" b="1" spc="-10" dirty="0">
                <a:solidFill>
                  <a:srgbClr val="3F3F3F"/>
                </a:solidFill>
                <a:latin typeface="Calibri"/>
                <a:cs typeface="Calibri"/>
              </a:rPr>
              <a:t>6</a:t>
            </a:r>
            <a:r>
              <a:rPr b="1" spc="-10" dirty="0">
                <a:solidFill>
                  <a:srgbClr val="3F3F3F"/>
                </a:solidFill>
                <a:latin typeface="Calibri"/>
                <a:cs typeface="Calibri"/>
              </a:rPr>
              <a:t>/1</a:t>
            </a:r>
            <a:r>
              <a:rPr lang="it-IT" b="1" spc="-10" dirty="0">
                <a:solidFill>
                  <a:srgbClr val="3F3F3F"/>
                </a:solidFill>
                <a:latin typeface="Calibri"/>
                <a:cs typeface="Calibri"/>
              </a:rPr>
              <a:t>7</a:t>
            </a:r>
            <a:endParaRPr lang="it-IT" b="1" spc="-5" dirty="0">
              <a:solidFill>
                <a:srgbClr val="3F3F3F"/>
              </a:solidFill>
              <a:latin typeface="Calibri"/>
              <a:cs typeface="Calibri"/>
            </a:endParaRPr>
          </a:p>
          <a:p>
            <a:pPr marL="2341037" marR="5080" indent="-2328973" algn="ctr">
              <a:lnSpc>
                <a:spcPct val="101699"/>
              </a:lnSpc>
            </a:pPr>
            <a:r>
              <a:rPr b="1" spc="-10" dirty="0">
                <a:solidFill>
                  <a:srgbClr val="3F3F3F"/>
                </a:solidFill>
                <a:latin typeface="Calibri"/>
                <a:cs typeface="Calibri"/>
              </a:rPr>
              <a:t>CLASSI</a:t>
            </a:r>
            <a:r>
              <a:rPr b="1" spc="-5" dirty="0">
                <a:solidFill>
                  <a:srgbClr val="3F3F3F"/>
                </a:solidFill>
                <a:latin typeface="Calibri"/>
                <a:cs typeface="Calibri"/>
              </a:rPr>
              <a:t> </a:t>
            </a:r>
            <a:r>
              <a:rPr b="1" spc="-10" dirty="0">
                <a:solidFill>
                  <a:srgbClr val="3F3F3F"/>
                </a:solidFill>
                <a:latin typeface="Calibri"/>
                <a:cs typeface="Calibri"/>
              </a:rPr>
              <a:t>QUINTE</a:t>
            </a:r>
            <a:endParaRPr lang="it-IT" b="1" spc="-10" dirty="0">
              <a:solidFill>
                <a:srgbClr val="3F3F3F"/>
              </a:solidFill>
              <a:latin typeface="Calibri"/>
              <a:cs typeface="Calibri"/>
            </a:endParaRPr>
          </a:p>
          <a:p>
            <a:pPr marL="2341037" marR="5080" indent="-2328973" algn="ctr">
              <a:lnSpc>
                <a:spcPct val="101699"/>
              </a:lnSpc>
            </a:pPr>
            <a:r>
              <a:rPr b="1" spc="-10" dirty="0">
                <a:solidFill>
                  <a:srgbClr val="3F3F3F"/>
                </a:solidFill>
                <a:latin typeface="Calibri"/>
                <a:cs typeface="Calibri"/>
              </a:rPr>
              <a:t> </a:t>
            </a:r>
            <a:r>
              <a:rPr b="1" spc="-10" dirty="0">
                <a:solidFill>
                  <a:srgbClr val="3F3F3F"/>
                </a:solidFill>
                <a:latin typeface="Calibri"/>
                <a:cs typeface="Calibri"/>
              </a:rPr>
              <a:t>SCUOLA</a:t>
            </a:r>
            <a:r>
              <a:rPr b="1" spc="-15" dirty="0">
                <a:solidFill>
                  <a:srgbClr val="3F3F3F"/>
                </a:solidFill>
                <a:latin typeface="Calibri"/>
                <a:cs typeface="Calibri"/>
              </a:rPr>
              <a:t> </a:t>
            </a:r>
            <a:r>
              <a:rPr b="1" spc="-10" dirty="0">
                <a:solidFill>
                  <a:srgbClr val="3F3F3F"/>
                </a:solidFill>
                <a:latin typeface="Calibri"/>
                <a:cs typeface="Calibri"/>
              </a:rPr>
              <a:t>PRIMARIA</a:t>
            </a:r>
            <a:r>
              <a:rPr b="1" spc="-5" dirty="0">
                <a:solidFill>
                  <a:srgbClr val="3F3F3F"/>
                </a:solidFill>
                <a:latin typeface="Calibri"/>
                <a:cs typeface="Calibri"/>
              </a:rPr>
              <a:t> </a:t>
            </a:r>
            <a:endParaRPr lang="it-IT" b="1" spc="-5" dirty="0">
              <a:solidFill>
                <a:srgbClr val="3F3F3F"/>
              </a:solidFill>
              <a:latin typeface="Calibri"/>
              <a:cs typeface="Calibri"/>
            </a:endParaRPr>
          </a:p>
          <a:p>
            <a:pPr marL="2341037" marR="5080" indent="-2328973" algn="ctr">
              <a:lnSpc>
                <a:spcPct val="101699"/>
              </a:lnSpc>
            </a:pPr>
            <a:r>
              <a:rPr b="1" dirty="0">
                <a:solidFill>
                  <a:srgbClr val="FF0000"/>
                </a:solidFill>
                <a:latin typeface="Calibri"/>
                <a:cs typeface="Calibri"/>
              </a:rPr>
              <a:t>M</a:t>
            </a:r>
            <a:r>
              <a:rPr b="1" spc="-155" dirty="0">
                <a:solidFill>
                  <a:srgbClr val="FF0000"/>
                </a:solidFill>
                <a:latin typeface="Calibri"/>
                <a:cs typeface="Calibri"/>
              </a:rPr>
              <a:t>A</a:t>
            </a:r>
            <a:r>
              <a:rPr b="1" spc="-15" dirty="0">
                <a:solidFill>
                  <a:srgbClr val="FF0000"/>
                </a:solidFill>
                <a:latin typeface="Calibri"/>
                <a:cs typeface="Calibri"/>
              </a:rPr>
              <a:t>TEM</a:t>
            </a:r>
            <a:r>
              <a:rPr b="1" spc="-155" dirty="0">
                <a:solidFill>
                  <a:srgbClr val="FF0000"/>
                </a:solidFill>
                <a:latin typeface="Calibri"/>
                <a:cs typeface="Calibri"/>
              </a:rPr>
              <a:t>A</a:t>
            </a:r>
            <a:r>
              <a:rPr b="1" spc="-10" dirty="0">
                <a:solidFill>
                  <a:srgbClr val="FF0000"/>
                </a:solidFill>
                <a:latin typeface="Calibri"/>
                <a:cs typeface="Calibri"/>
              </a:rPr>
              <a:t>TICA</a:t>
            </a:r>
            <a:endParaRPr dirty="0">
              <a:latin typeface="Calibri"/>
              <a:cs typeface="Calibri"/>
            </a:endParaRPr>
          </a:p>
          <a:p>
            <a:pPr>
              <a:spcBef>
                <a:spcPts val="40"/>
              </a:spcBef>
            </a:pPr>
            <a:endParaRPr sz="2100" dirty="0">
              <a:latin typeface="Times New Roman"/>
              <a:cs typeface="Times New Roman"/>
            </a:endParaRPr>
          </a:p>
          <a:p>
            <a:pPr marR="311758" algn="r"/>
            <a:r>
              <a:rPr sz="2100" b="1" spc="-10" dirty="0">
                <a:solidFill>
                  <a:srgbClr val="FFFFFF"/>
                </a:solidFill>
                <a:latin typeface="Calibri"/>
                <a:cs typeface="Calibri"/>
              </a:rPr>
              <a:t>70.6</a:t>
            </a:r>
            <a:r>
              <a:rPr sz="1600" b="1" spc="-5" dirty="0">
                <a:solidFill>
                  <a:srgbClr val="FFFFFF"/>
                </a:solidFill>
                <a:latin typeface="Calibri"/>
                <a:cs typeface="Calibri"/>
              </a:rPr>
              <a:t>50.951.851.0</a:t>
            </a:r>
            <a:endParaRPr sz="1600" dirty="0">
              <a:latin typeface="Calibri"/>
              <a:cs typeface="Calibri"/>
            </a:endParaRPr>
          </a:p>
        </p:txBody>
      </p:sp>
      <p:sp>
        <p:nvSpPr>
          <p:cNvPr id="14" name="object 14"/>
          <p:cNvSpPr txBox="1"/>
          <p:nvPr/>
        </p:nvSpPr>
        <p:spPr>
          <a:xfrm>
            <a:off x="2482729" y="2867661"/>
            <a:ext cx="2861310" cy="200055"/>
          </a:xfrm>
          <a:prstGeom prst="rect">
            <a:avLst/>
          </a:prstGeom>
        </p:spPr>
        <p:txBody>
          <a:bodyPr vert="horz" wrap="square" lIns="0" tIns="0" rIns="0" bIns="0" rtlCol="0">
            <a:spAutoFit/>
          </a:bodyPr>
          <a:lstStyle/>
          <a:p>
            <a:pPr marL="69844">
              <a:tabLst>
                <a:tab pos="1146708" algn="l"/>
                <a:tab pos="2222938" algn="l"/>
              </a:tabLst>
            </a:pPr>
            <a:r>
              <a:rPr sz="1300" dirty="0">
                <a:solidFill>
                  <a:srgbClr val="3F3F3F"/>
                </a:solidFill>
                <a:latin typeface="Calibri"/>
                <a:cs typeface="Calibri"/>
              </a:rPr>
              <a:t>		</a:t>
            </a:r>
            <a:endParaRPr sz="1300" dirty="0">
              <a:latin typeface="Calibri"/>
              <a:cs typeface="Calibri"/>
            </a:endParaRPr>
          </a:p>
        </p:txBody>
      </p:sp>
      <p:sp>
        <p:nvSpPr>
          <p:cNvPr id="25" name="object 25"/>
          <p:cNvSpPr txBox="1"/>
          <p:nvPr/>
        </p:nvSpPr>
        <p:spPr>
          <a:xfrm>
            <a:off x="698500" y="3324225"/>
            <a:ext cx="1449705" cy="156210"/>
          </a:xfrm>
          <a:prstGeom prst="rect">
            <a:avLst/>
          </a:prstGeom>
        </p:spPr>
        <p:txBody>
          <a:bodyPr vert="horz" wrap="square" lIns="0" tIns="0" rIns="0" bIns="0" rtlCol="0">
            <a:spAutoFit/>
          </a:bodyPr>
          <a:lstStyle/>
          <a:p>
            <a:pPr marL="12699"/>
            <a:r>
              <a:rPr sz="1000" b="1" spc="15" dirty="0">
                <a:latin typeface="Calibri"/>
                <a:cs typeface="Calibri"/>
              </a:rPr>
              <a:t>T</a:t>
            </a:r>
            <a:r>
              <a:rPr sz="1000" b="1" spc="21" dirty="0">
                <a:latin typeface="Calibri"/>
                <a:cs typeface="Calibri"/>
              </a:rPr>
              <a:t>A</a:t>
            </a:r>
            <a:r>
              <a:rPr sz="1000" b="1" spc="-25" dirty="0">
                <a:latin typeface="Calibri"/>
                <a:cs typeface="Calibri"/>
              </a:rPr>
              <a:t>V</a:t>
            </a:r>
            <a:r>
              <a:rPr sz="1000" b="1" spc="21" dirty="0">
                <a:latin typeface="Calibri"/>
                <a:cs typeface="Calibri"/>
              </a:rPr>
              <a:t>OL</a:t>
            </a:r>
            <a:r>
              <a:rPr sz="1000" b="1" spc="10" dirty="0">
                <a:latin typeface="Calibri"/>
                <a:cs typeface="Calibri"/>
              </a:rPr>
              <a:t>A</a:t>
            </a:r>
            <a:r>
              <a:rPr sz="1000" b="1" dirty="0">
                <a:latin typeface="Calibri"/>
                <a:cs typeface="Calibri"/>
              </a:rPr>
              <a:t> </a:t>
            </a:r>
            <a:r>
              <a:rPr sz="1000" b="1" spc="5" dirty="0" smtClean="0">
                <a:latin typeface="Calibri"/>
                <a:cs typeface="Calibri"/>
              </a:rPr>
              <a:t>‐</a:t>
            </a:r>
            <a:r>
              <a:rPr sz="1000" b="1" spc="35" dirty="0" smtClean="0">
                <a:latin typeface="Calibri"/>
                <a:cs typeface="Calibri"/>
              </a:rPr>
              <a:t> </a:t>
            </a:r>
            <a:r>
              <a:rPr sz="1000" b="1" spc="10" dirty="0">
                <a:latin typeface="Calibri"/>
                <a:cs typeface="Calibri"/>
              </a:rPr>
              <a:t>Ma</a:t>
            </a:r>
            <a:r>
              <a:rPr sz="1000" b="1" spc="30" dirty="0">
                <a:latin typeface="Calibri"/>
                <a:cs typeface="Calibri"/>
              </a:rPr>
              <a:t>t</a:t>
            </a:r>
            <a:r>
              <a:rPr sz="1000" b="1" spc="10" dirty="0">
                <a:latin typeface="Calibri"/>
                <a:cs typeface="Calibri"/>
              </a:rPr>
              <a:t>ema</a:t>
            </a:r>
            <a:r>
              <a:rPr sz="1000" b="1" spc="30" dirty="0">
                <a:latin typeface="Calibri"/>
                <a:cs typeface="Calibri"/>
              </a:rPr>
              <a:t>t</a:t>
            </a:r>
            <a:r>
              <a:rPr sz="1000" b="1" spc="5" dirty="0">
                <a:latin typeface="Calibri"/>
                <a:cs typeface="Calibri"/>
              </a:rPr>
              <a:t>i</a:t>
            </a:r>
            <a:r>
              <a:rPr sz="1000" b="1" spc="25" dirty="0">
                <a:latin typeface="Calibri"/>
                <a:cs typeface="Calibri"/>
              </a:rPr>
              <a:t>c</a:t>
            </a:r>
            <a:r>
              <a:rPr sz="1000" b="1" spc="5" dirty="0">
                <a:latin typeface="Calibri"/>
                <a:cs typeface="Calibri"/>
              </a:rPr>
              <a:t>a</a:t>
            </a:r>
            <a:endParaRPr sz="1000" dirty="0">
              <a:latin typeface="Calibri"/>
              <a:cs typeface="Calibri"/>
            </a:endParaRPr>
          </a:p>
        </p:txBody>
      </p:sp>
      <p:sp>
        <p:nvSpPr>
          <p:cNvPr id="26" name="object 26"/>
          <p:cNvSpPr/>
          <p:nvPr/>
        </p:nvSpPr>
        <p:spPr>
          <a:xfrm>
            <a:off x="7068199" y="5544311"/>
            <a:ext cx="97790" cy="162560"/>
          </a:xfrm>
          <a:custGeom>
            <a:avLst/>
            <a:gdLst/>
            <a:ahLst/>
            <a:cxnLst/>
            <a:rect l="l" t="t" r="r" b="b"/>
            <a:pathLst>
              <a:path w="97790" h="162560">
                <a:moveTo>
                  <a:pt x="97536" y="48767"/>
                </a:moveTo>
                <a:lnTo>
                  <a:pt x="48767" y="0"/>
                </a:lnTo>
                <a:lnTo>
                  <a:pt x="0" y="48767"/>
                </a:lnTo>
                <a:lnTo>
                  <a:pt x="24384" y="48767"/>
                </a:lnTo>
                <a:lnTo>
                  <a:pt x="24384" y="162305"/>
                </a:lnTo>
                <a:lnTo>
                  <a:pt x="73152" y="162305"/>
                </a:lnTo>
                <a:lnTo>
                  <a:pt x="73152" y="48767"/>
                </a:lnTo>
                <a:lnTo>
                  <a:pt x="97536" y="48767"/>
                </a:lnTo>
                <a:close/>
              </a:path>
            </a:pathLst>
          </a:custGeom>
          <a:solidFill>
            <a:srgbClr val="5B9BD5"/>
          </a:solidFill>
        </p:spPr>
        <p:txBody>
          <a:bodyPr wrap="square" lIns="0" tIns="0" rIns="0" bIns="0" rtlCol="0"/>
          <a:lstStyle/>
          <a:p>
            <a:endParaRPr/>
          </a:p>
        </p:txBody>
      </p:sp>
      <p:sp>
        <p:nvSpPr>
          <p:cNvPr id="27" name="object 27"/>
          <p:cNvSpPr/>
          <p:nvPr/>
        </p:nvSpPr>
        <p:spPr>
          <a:xfrm>
            <a:off x="7068199" y="5544311"/>
            <a:ext cx="97790" cy="162560"/>
          </a:xfrm>
          <a:custGeom>
            <a:avLst/>
            <a:gdLst/>
            <a:ahLst/>
            <a:cxnLst/>
            <a:rect l="l" t="t" r="r" b="b"/>
            <a:pathLst>
              <a:path w="97790" h="162560">
                <a:moveTo>
                  <a:pt x="0" y="48767"/>
                </a:moveTo>
                <a:lnTo>
                  <a:pt x="48767" y="0"/>
                </a:lnTo>
                <a:lnTo>
                  <a:pt x="97536" y="48767"/>
                </a:lnTo>
                <a:lnTo>
                  <a:pt x="73152" y="48767"/>
                </a:lnTo>
                <a:lnTo>
                  <a:pt x="73152" y="162305"/>
                </a:lnTo>
                <a:lnTo>
                  <a:pt x="24384" y="162305"/>
                </a:lnTo>
                <a:lnTo>
                  <a:pt x="24384" y="48767"/>
                </a:lnTo>
                <a:lnTo>
                  <a:pt x="0" y="48767"/>
                </a:lnTo>
                <a:close/>
              </a:path>
            </a:pathLst>
          </a:custGeom>
          <a:ln w="8140">
            <a:solidFill>
              <a:srgbClr val="41719C"/>
            </a:solidFill>
          </a:ln>
        </p:spPr>
        <p:txBody>
          <a:bodyPr wrap="square" lIns="0" tIns="0" rIns="0" bIns="0" rtlCol="0"/>
          <a:lstStyle/>
          <a:p>
            <a:endParaRPr/>
          </a:p>
        </p:txBody>
      </p:sp>
      <p:sp>
        <p:nvSpPr>
          <p:cNvPr id="28" name="object 28"/>
          <p:cNvSpPr/>
          <p:nvPr/>
        </p:nvSpPr>
        <p:spPr>
          <a:xfrm>
            <a:off x="7670927" y="5544311"/>
            <a:ext cx="97790" cy="162560"/>
          </a:xfrm>
          <a:custGeom>
            <a:avLst/>
            <a:gdLst/>
            <a:ahLst/>
            <a:cxnLst/>
            <a:rect l="l" t="t" r="r" b="b"/>
            <a:pathLst>
              <a:path w="97790" h="162560">
                <a:moveTo>
                  <a:pt x="97536" y="48767"/>
                </a:moveTo>
                <a:lnTo>
                  <a:pt x="48767" y="0"/>
                </a:lnTo>
                <a:lnTo>
                  <a:pt x="0" y="48767"/>
                </a:lnTo>
                <a:lnTo>
                  <a:pt x="24384" y="48767"/>
                </a:lnTo>
                <a:lnTo>
                  <a:pt x="24384" y="162305"/>
                </a:lnTo>
                <a:lnTo>
                  <a:pt x="73152" y="162305"/>
                </a:lnTo>
                <a:lnTo>
                  <a:pt x="73152" y="48767"/>
                </a:lnTo>
                <a:lnTo>
                  <a:pt x="97536" y="48767"/>
                </a:lnTo>
                <a:close/>
              </a:path>
            </a:pathLst>
          </a:custGeom>
          <a:solidFill>
            <a:srgbClr val="5B9BD5"/>
          </a:solidFill>
        </p:spPr>
        <p:txBody>
          <a:bodyPr wrap="square" lIns="0" tIns="0" rIns="0" bIns="0" rtlCol="0"/>
          <a:lstStyle/>
          <a:p>
            <a:endParaRPr/>
          </a:p>
        </p:txBody>
      </p:sp>
      <p:sp>
        <p:nvSpPr>
          <p:cNvPr id="29" name="object 29"/>
          <p:cNvSpPr/>
          <p:nvPr/>
        </p:nvSpPr>
        <p:spPr>
          <a:xfrm>
            <a:off x="7670927" y="5544311"/>
            <a:ext cx="97790" cy="162560"/>
          </a:xfrm>
          <a:custGeom>
            <a:avLst/>
            <a:gdLst/>
            <a:ahLst/>
            <a:cxnLst/>
            <a:rect l="l" t="t" r="r" b="b"/>
            <a:pathLst>
              <a:path w="97790" h="162560">
                <a:moveTo>
                  <a:pt x="0" y="48767"/>
                </a:moveTo>
                <a:lnTo>
                  <a:pt x="48767" y="0"/>
                </a:lnTo>
                <a:lnTo>
                  <a:pt x="97536" y="48767"/>
                </a:lnTo>
                <a:lnTo>
                  <a:pt x="73152" y="48767"/>
                </a:lnTo>
                <a:lnTo>
                  <a:pt x="73152" y="162305"/>
                </a:lnTo>
                <a:lnTo>
                  <a:pt x="24384" y="162305"/>
                </a:lnTo>
                <a:lnTo>
                  <a:pt x="24384" y="48767"/>
                </a:lnTo>
                <a:lnTo>
                  <a:pt x="0" y="48767"/>
                </a:lnTo>
                <a:close/>
              </a:path>
            </a:pathLst>
          </a:custGeom>
          <a:ln w="8140">
            <a:solidFill>
              <a:srgbClr val="41719C"/>
            </a:solidFill>
          </a:ln>
        </p:spPr>
        <p:txBody>
          <a:bodyPr wrap="square" lIns="0" tIns="0" rIns="0" bIns="0" rtlCol="0"/>
          <a:lstStyle/>
          <a:p>
            <a:endParaRPr/>
          </a:p>
        </p:txBody>
      </p:sp>
      <p:sp>
        <p:nvSpPr>
          <p:cNvPr id="30" name="object 30"/>
          <p:cNvSpPr/>
          <p:nvPr/>
        </p:nvSpPr>
        <p:spPr>
          <a:xfrm>
            <a:off x="8248523" y="5560315"/>
            <a:ext cx="97790" cy="163195"/>
          </a:xfrm>
          <a:custGeom>
            <a:avLst/>
            <a:gdLst/>
            <a:ahLst/>
            <a:cxnLst/>
            <a:rect l="l" t="t" r="r" b="b"/>
            <a:pathLst>
              <a:path w="97790" h="163195">
                <a:moveTo>
                  <a:pt x="97536" y="48768"/>
                </a:moveTo>
                <a:lnTo>
                  <a:pt x="48767" y="0"/>
                </a:lnTo>
                <a:lnTo>
                  <a:pt x="0" y="48768"/>
                </a:lnTo>
                <a:lnTo>
                  <a:pt x="24384" y="48768"/>
                </a:lnTo>
                <a:lnTo>
                  <a:pt x="24384" y="163068"/>
                </a:lnTo>
                <a:lnTo>
                  <a:pt x="73152" y="163068"/>
                </a:lnTo>
                <a:lnTo>
                  <a:pt x="73152" y="48768"/>
                </a:lnTo>
                <a:lnTo>
                  <a:pt x="97536" y="48768"/>
                </a:lnTo>
                <a:close/>
              </a:path>
            </a:pathLst>
          </a:custGeom>
          <a:solidFill>
            <a:srgbClr val="5B9BD5"/>
          </a:solidFill>
        </p:spPr>
        <p:txBody>
          <a:bodyPr wrap="square" lIns="0" tIns="0" rIns="0" bIns="0" rtlCol="0"/>
          <a:lstStyle/>
          <a:p>
            <a:endParaRPr/>
          </a:p>
        </p:txBody>
      </p:sp>
      <p:sp>
        <p:nvSpPr>
          <p:cNvPr id="31" name="object 31"/>
          <p:cNvSpPr/>
          <p:nvPr/>
        </p:nvSpPr>
        <p:spPr>
          <a:xfrm>
            <a:off x="8248523" y="5560315"/>
            <a:ext cx="97790" cy="163195"/>
          </a:xfrm>
          <a:custGeom>
            <a:avLst/>
            <a:gdLst/>
            <a:ahLst/>
            <a:cxnLst/>
            <a:rect l="l" t="t" r="r" b="b"/>
            <a:pathLst>
              <a:path w="97790" h="163195">
                <a:moveTo>
                  <a:pt x="0" y="48768"/>
                </a:moveTo>
                <a:lnTo>
                  <a:pt x="48767" y="0"/>
                </a:lnTo>
                <a:lnTo>
                  <a:pt x="97536" y="48768"/>
                </a:lnTo>
                <a:lnTo>
                  <a:pt x="73152" y="48768"/>
                </a:lnTo>
                <a:lnTo>
                  <a:pt x="73152" y="163068"/>
                </a:lnTo>
                <a:lnTo>
                  <a:pt x="24384" y="163068"/>
                </a:lnTo>
                <a:lnTo>
                  <a:pt x="24384" y="48768"/>
                </a:lnTo>
                <a:lnTo>
                  <a:pt x="0" y="48768"/>
                </a:lnTo>
                <a:close/>
              </a:path>
            </a:pathLst>
          </a:custGeom>
          <a:ln w="8140">
            <a:solidFill>
              <a:srgbClr val="41719C"/>
            </a:solidFill>
          </a:ln>
        </p:spPr>
        <p:txBody>
          <a:bodyPr wrap="square" lIns="0" tIns="0" rIns="0" bIns="0" rtlCol="0"/>
          <a:lstStyle/>
          <a:p>
            <a:endParaRPr/>
          </a:p>
        </p:txBody>
      </p:sp>
      <p:sp>
        <p:nvSpPr>
          <p:cNvPr id="32" name="object 32"/>
          <p:cNvSpPr/>
          <p:nvPr/>
        </p:nvSpPr>
        <p:spPr>
          <a:xfrm>
            <a:off x="7068199" y="5544311"/>
            <a:ext cx="97790" cy="162560"/>
          </a:xfrm>
          <a:custGeom>
            <a:avLst/>
            <a:gdLst/>
            <a:ahLst/>
            <a:cxnLst/>
            <a:rect l="l" t="t" r="r" b="b"/>
            <a:pathLst>
              <a:path w="97790" h="162560">
                <a:moveTo>
                  <a:pt x="97536" y="48767"/>
                </a:moveTo>
                <a:lnTo>
                  <a:pt x="48767" y="0"/>
                </a:lnTo>
                <a:lnTo>
                  <a:pt x="0" y="48767"/>
                </a:lnTo>
                <a:lnTo>
                  <a:pt x="24384" y="48767"/>
                </a:lnTo>
                <a:lnTo>
                  <a:pt x="24384" y="162305"/>
                </a:lnTo>
                <a:lnTo>
                  <a:pt x="73152" y="162305"/>
                </a:lnTo>
                <a:lnTo>
                  <a:pt x="73152" y="48767"/>
                </a:lnTo>
                <a:lnTo>
                  <a:pt x="97536" y="48767"/>
                </a:lnTo>
                <a:close/>
              </a:path>
            </a:pathLst>
          </a:custGeom>
          <a:solidFill>
            <a:srgbClr val="5B9BD5"/>
          </a:solidFill>
        </p:spPr>
        <p:txBody>
          <a:bodyPr wrap="square" lIns="0" tIns="0" rIns="0" bIns="0" rtlCol="0"/>
          <a:lstStyle/>
          <a:p>
            <a:endParaRPr/>
          </a:p>
        </p:txBody>
      </p:sp>
      <p:sp>
        <p:nvSpPr>
          <p:cNvPr id="33" name="object 33"/>
          <p:cNvSpPr/>
          <p:nvPr/>
        </p:nvSpPr>
        <p:spPr>
          <a:xfrm>
            <a:off x="7068199" y="5544311"/>
            <a:ext cx="97790" cy="162560"/>
          </a:xfrm>
          <a:custGeom>
            <a:avLst/>
            <a:gdLst/>
            <a:ahLst/>
            <a:cxnLst/>
            <a:rect l="l" t="t" r="r" b="b"/>
            <a:pathLst>
              <a:path w="97790" h="162560">
                <a:moveTo>
                  <a:pt x="0" y="48767"/>
                </a:moveTo>
                <a:lnTo>
                  <a:pt x="48767" y="0"/>
                </a:lnTo>
                <a:lnTo>
                  <a:pt x="97536" y="48767"/>
                </a:lnTo>
                <a:lnTo>
                  <a:pt x="73152" y="48767"/>
                </a:lnTo>
                <a:lnTo>
                  <a:pt x="73152" y="162305"/>
                </a:lnTo>
                <a:lnTo>
                  <a:pt x="24384" y="162305"/>
                </a:lnTo>
                <a:lnTo>
                  <a:pt x="24384" y="48767"/>
                </a:lnTo>
                <a:lnTo>
                  <a:pt x="0" y="48767"/>
                </a:lnTo>
                <a:close/>
              </a:path>
            </a:pathLst>
          </a:custGeom>
          <a:ln w="8140">
            <a:solidFill>
              <a:srgbClr val="41719C"/>
            </a:solidFill>
          </a:ln>
        </p:spPr>
        <p:txBody>
          <a:bodyPr wrap="square" lIns="0" tIns="0" rIns="0" bIns="0" rtlCol="0"/>
          <a:lstStyle/>
          <a:p>
            <a:endParaRPr/>
          </a:p>
        </p:txBody>
      </p:sp>
      <p:sp>
        <p:nvSpPr>
          <p:cNvPr id="34" name="object 34"/>
          <p:cNvSpPr/>
          <p:nvPr/>
        </p:nvSpPr>
        <p:spPr>
          <a:xfrm>
            <a:off x="7670927" y="5544311"/>
            <a:ext cx="97790" cy="162560"/>
          </a:xfrm>
          <a:custGeom>
            <a:avLst/>
            <a:gdLst/>
            <a:ahLst/>
            <a:cxnLst/>
            <a:rect l="l" t="t" r="r" b="b"/>
            <a:pathLst>
              <a:path w="97790" h="162560">
                <a:moveTo>
                  <a:pt x="97536" y="48767"/>
                </a:moveTo>
                <a:lnTo>
                  <a:pt x="48767" y="0"/>
                </a:lnTo>
                <a:lnTo>
                  <a:pt x="0" y="48767"/>
                </a:lnTo>
                <a:lnTo>
                  <a:pt x="24384" y="48767"/>
                </a:lnTo>
                <a:lnTo>
                  <a:pt x="24384" y="162305"/>
                </a:lnTo>
                <a:lnTo>
                  <a:pt x="73152" y="162305"/>
                </a:lnTo>
                <a:lnTo>
                  <a:pt x="73152" y="48767"/>
                </a:lnTo>
                <a:lnTo>
                  <a:pt x="97536" y="48767"/>
                </a:lnTo>
                <a:close/>
              </a:path>
            </a:pathLst>
          </a:custGeom>
          <a:solidFill>
            <a:srgbClr val="5B9BD5"/>
          </a:solidFill>
        </p:spPr>
        <p:txBody>
          <a:bodyPr wrap="square" lIns="0" tIns="0" rIns="0" bIns="0" rtlCol="0"/>
          <a:lstStyle/>
          <a:p>
            <a:endParaRPr/>
          </a:p>
        </p:txBody>
      </p:sp>
      <p:sp>
        <p:nvSpPr>
          <p:cNvPr id="35" name="object 35"/>
          <p:cNvSpPr/>
          <p:nvPr/>
        </p:nvSpPr>
        <p:spPr>
          <a:xfrm>
            <a:off x="7670927" y="5544311"/>
            <a:ext cx="97790" cy="162560"/>
          </a:xfrm>
          <a:custGeom>
            <a:avLst/>
            <a:gdLst/>
            <a:ahLst/>
            <a:cxnLst/>
            <a:rect l="l" t="t" r="r" b="b"/>
            <a:pathLst>
              <a:path w="97790" h="162560">
                <a:moveTo>
                  <a:pt x="0" y="48767"/>
                </a:moveTo>
                <a:lnTo>
                  <a:pt x="48767" y="0"/>
                </a:lnTo>
                <a:lnTo>
                  <a:pt x="97536" y="48767"/>
                </a:lnTo>
                <a:lnTo>
                  <a:pt x="73152" y="48767"/>
                </a:lnTo>
                <a:lnTo>
                  <a:pt x="73152" y="162305"/>
                </a:lnTo>
                <a:lnTo>
                  <a:pt x="24384" y="162305"/>
                </a:lnTo>
                <a:lnTo>
                  <a:pt x="24384" y="48767"/>
                </a:lnTo>
                <a:lnTo>
                  <a:pt x="0" y="48767"/>
                </a:lnTo>
                <a:close/>
              </a:path>
            </a:pathLst>
          </a:custGeom>
          <a:ln w="8140">
            <a:solidFill>
              <a:srgbClr val="41719C"/>
            </a:solidFill>
          </a:ln>
        </p:spPr>
        <p:txBody>
          <a:bodyPr wrap="square" lIns="0" tIns="0" rIns="0" bIns="0" rtlCol="0"/>
          <a:lstStyle/>
          <a:p>
            <a:endParaRPr/>
          </a:p>
        </p:txBody>
      </p:sp>
      <p:sp>
        <p:nvSpPr>
          <p:cNvPr id="36" name="object 36"/>
          <p:cNvSpPr/>
          <p:nvPr/>
        </p:nvSpPr>
        <p:spPr>
          <a:xfrm>
            <a:off x="8248523" y="5560315"/>
            <a:ext cx="97790" cy="163195"/>
          </a:xfrm>
          <a:custGeom>
            <a:avLst/>
            <a:gdLst/>
            <a:ahLst/>
            <a:cxnLst/>
            <a:rect l="l" t="t" r="r" b="b"/>
            <a:pathLst>
              <a:path w="97790" h="163195">
                <a:moveTo>
                  <a:pt x="97536" y="48768"/>
                </a:moveTo>
                <a:lnTo>
                  <a:pt x="48767" y="0"/>
                </a:lnTo>
                <a:lnTo>
                  <a:pt x="0" y="48768"/>
                </a:lnTo>
                <a:lnTo>
                  <a:pt x="24384" y="48768"/>
                </a:lnTo>
                <a:lnTo>
                  <a:pt x="24384" y="163068"/>
                </a:lnTo>
                <a:lnTo>
                  <a:pt x="73152" y="163068"/>
                </a:lnTo>
                <a:lnTo>
                  <a:pt x="73152" y="48768"/>
                </a:lnTo>
                <a:lnTo>
                  <a:pt x="97536" y="48768"/>
                </a:lnTo>
                <a:close/>
              </a:path>
            </a:pathLst>
          </a:custGeom>
          <a:solidFill>
            <a:srgbClr val="5B9BD5"/>
          </a:solidFill>
        </p:spPr>
        <p:txBody>
          <a:bodyPr wrap="square" lIns="0" tIns="0" rIns="0" bIns="0" rtlCol="0"/>
          <a:lstStyle/>
          <a:p>
            <a:endParaRPr/>
          </a:p>
        </p:txBody>
      </p:sp>
      <p:sp>
        <p:nvSpPr>
          <p:cNvPr id="37" name="object 37"/>
          <p:cNvSpPr/>
          <p:nvPr/>
        </p:nvSpPr>
        <p:spPr>
          <a:xfrm>
            <a:off x="8248523" y="5560315"/>
            <a:ext cx="97790" cy="163195"/>
          </a:xfrm>
          <a:custGeom>
            <a:avLst/>
            <a:gdLst/>
            <a:ahLst/>
            <a:cxnLst/>
            <a:rect l="l" t="t" r="r" b="b"/>
            <a:pathLst>
              <a:path w="97790" h="163195">
                <a:moveTo>
                  <a:pt x="0" y="48768"/>
                </a:moveTo>
                <a:lnTo>
                  <a:pt x="48767" y="0"/>
                </a:lnTo>
                <a:lnTo>
                  <a:pt x="97536" y="48768"/>
                </a:lnTo>
                <a:lnTo>
                  <a:pt x="73152" y="48768"/>
                </a:lnTo>
                <a:lnTo>
                  <a:pt x="73152" y="163068"/>
                </a:lnTo>
                <a:lnTo>
                  <a:pt x="24384" y="163068"/>
                </a:lnTo>
                <a:lnTo>
                  <a:pt x="24384" y="48768"/>
                </a:lnTo>
                <a:lnTo>
                  <a:pt x="0" y="48768"/>
                </a:lnTo>
                <a:close/>
              </a:path>
            </a:pathLst>
          </a:custGeom>
          <a:ln w="8140">
            <a:solidFill>
              <a:srgbClr val="41719C"/>
            </a:solidFill>
          </a:ln>
        </p:spPr>
        <p:txBody>
          <a:bodyPr wrap="square" lIns="0" tIns="0" rIns="0" bIns="0" rtlCol="0"/>
          <a:lstStyle/>
          <a:p>
            <a:endParaRPr/>
          </a:p>
        </p:txBody>
      </p:sp>
      <p:graphicFrame>
        <p:nvGraphicFramePr>
          <p:cNvPr id="24" name="object 24"/>
          <p:cNvGraphicFramePr>
            <a:graphicFrameLocks noGrp="1"/>
          </p:cNvGraphicFramePr>
          <p:nvPr>
            <p:extLst>
              <p:ext uri="{D42A27DB-BD31-4B8C-83A1-F6EECF244321}">
                <p14:modId xmlns:p14="http://schemas.microsoft.com/office/powerpoint/2010/main" val="565683471"/>
              </p:ext>
            </p:extLst>
          </p:nvPr>
        </p:nvGraphicFramePr>
        <p:xfrm>
          <a:off x="698500" y="3552825"/>
          <a:ext cx="9339124" cy="2417488"/>
        </p:xfrm>
        <a:graphic>
          <a:graphicData uri="http://schemas.openxmlformats.org/drawingml/2006/table">
            <a:tbl>
              <a:tblPr firstRow="1" bandRow="1">
                <a:tableStyleId>{2D5ABB26-0587-4C30-8999-92F81FD0307C}</a:tableStyleId>
              </a:tblPr>
              <a:tblGrid>
                <a:gridCol w="952498"/>
                <a:gridCol w="781303"/>
                <a:gridCol w="805814"/>
                <a:gridCol w="740664"/>
                <a:gridCol w="1204341"/>
                <a:gridCol w="773175"/>
                <a:gridCol w="797814"/>
                <a:gridCol w="643000"/>
                <a:gridCol w="610487"/>
                <a:gridCol w="610362"/>
                <a:gridCol w="707897"/>
                <a:gridCol w="711769"/>
              </a:tblGrid>
              <a:tr h="341883">
                <a:tc gridSpan="12">
                  <a:txBody>
                    <a:bodyPr/>
                    <a:lstStyle/>
                    <a:p>
                      <a:pPr marL="10160" algn="ctr">
                        <a:lnSpc>
                          <a:spcPct val="100000"/>
                        </a:lnSpc>
                      </a:pPr>
                      <a:r>
                        <a:rPr sz="1200" b="1" spc="-10" dirty="0">
                          <a:latin typeface="Calibri"/>
                          <a:cs typeface="Calibri"/>
                        </a:rPr>
                        <a:t>I</a:t>
                      </a:r>
                      <a:r>
                        <a:rPr sz="1200" b="1" spc="30" dirty="0">
                          <a:latin typeface="Calibri"/>
                          <a:cs typeface="Calibri"/>
                        </a:rPr>
                        <a:t>s</a:t>
                      </a:r>
                      <a:r>
                        <a:rPr sz="1200" b="1" spc="20" dirty="0">
                          <a:latin typeface="Calibri"/>
                          <a:cs typeface="Calibri"/>
                        </a:rPr>
                        <a:t>t</a:t>
                      </a:r>
                      <a:r>
                        <a:rPr sz="1200" b="1" spc="25" dirty="0">
                          <a:latin typeface="Calibri"/>
                          <a:cs typeface="Calibri"/>
                        </a:rPr>
                        <a:t>it</a:t>
                      </a:r>
                      <a:r>
                        <a:rPr sz="1200" b="1" spc="-20" dirty="0">
                          <a:latin typeface="Calibri"/>
                          <a:cs typeface="Calibri"/>
                        </a:rPr>
                        <a:t>u</a:t>
                      </a:r>
                      <a:r>
                        <a:rPr sz="1200" b="1" spc="30" dirty="0">
                          <a:latin typeface="Calibri"/>
                          <a:cs typeface="Calibri"/>
                        </a:rPr>
                        <a:t>z</a:t>
                      </a:r>
                      <a:r>
                        <a:rPr sz="1200" b="1" spc="15" dirty="0">
                          <a:latin typeface="Calibri"/>
                          <a:cs typeface="Calibri"/>
                        </a:rPr>
                        <a:t>i</a:t>
                      </a:r>
                      <a:r>
                        <a:rPr sz="1200" b="1" spc="-10" dirty="0">
                          <a:latin typeface="Calibri"/>
                          <a:cs typeface="Calibri"/>
                        </a:rPr>
                        <a:t>on</a:t>
                      </a:r>
                      <a:r>
                        <a:rPr sz="1200" b="1" dirty="0">
                          <a:latin typeface="Calibri"/>
                          <a:cs typeface="Calibri"/>
                        </a:rPr>
                        <a:t>e </a:t>
                      </a:r>
                      <a:r>
                        <a:rPr sz="1200" b="1" spc="25" dirty="0">
                          <a:latin typeface="Calibri"/>
                          <a:cs typeface="Calibri"/>
                        </a:rPr>
                        <a:t>s</a:t>
                      </a:r>
                      <a:r>
                        <a:rPr sz="1200" b="1" dirty="0">
                          <a:latin typeface="Calibri"/>
                          <a:cs typeface="Calibri"/>
                        </a:rPr>
                        <a:t>c</a:t>
                      </a:r>
                      <a:r>
                        <a:rPr sz="1200" b="1" spc="-15" dirty="0">
                          <a:latin typeface="Calibri"/>
                          <a:cs typeface="Calibri"/>
                        </a:rPr>
                        <a:t>o</a:t>
                      </a:r>
                      <a:r>
                        <a:rPr sz="1200" b="1" spc="15" dirty="0">
                          <a:latin typeface="Calibri"/>
                          <a:cs typeface="Calibri"/>
                        </a:rPr>
                        <a:t>l</a:t>
                      </a:r>
                      <a:r>
                        <a:rPr sz="1200" b="1" spc="-20" dirty="0">
                          <a:latin typeface="Calibri"/>
                          <a:cs typeface="Calibri"/>
                        </a:rPr>
                        <a:t>a</a:t>
                      </a:r>
                      <a:r>
                        <a:rPr sz="1200" b="1" spc="20" dirty="0">
                          <a:latin typeface="Calibri"/>
                          <a:cs typeface="Calibri"/>
                        </a:rPr>
                        <a:t>s</a:t>
                      </a:r>
                      <a:r>
                        <a:rPr sz="1200" b="1" spc="25" dirty="0">
                          <a:latin typeface="Calibri"/>
                          <a:cs typeface="Calibri"/>
                        </a:rPr>
                        <a:t>t</a:t>
                      </a:r>
                      <a:r>
                        <a:rPr sz="1200" b="1" spc="15" dirty="0">
                          <a:latin typeface="Calibri"/>
                          <a:cs typeface="Calibri"/>
                        </a:rPr>
                        <a:t>i</a:t>
                      </a:r>
                      <a:r>
                        <a:rPr sz="1200" b="1" spc="5" dirty="0">
                          <a:latin typeface="Calibri"/>
                          <a:cs typeface="Calibri"/>
                        </a:rPr>
                        <a:t>c</a:t>
                      </a:r>
                      <a:r>
                        <a:rPr sz="1200" b="1" dirty="0">
                          <a:latin typeface="Calibri"/>
                          <a:cs typeface="Calibri"/>
                        </a:rPr>
                        <a:t>a</a:t>
                      </a:r>
                      <a:r>
                        <a:rPr sz="1200" b="1" spc="-50" dirty="0">
                          <a:latin typeface="Calibri"/>
                          <a:cs typeface="Calibri"/>
                        </a:rPr>
                        <a:t> </a:t>
                      </a:r>
                      <a:r>
                        <a:rPr sz="1200" b="1" spc="-15" dirty="0">
                          <a:latin typeface="Calibri"/>
                          <a:cs typeface="Calibri"/>
                        </a:rPr>
                        <a:t>n</a:t>
                      </a:r>
                      <a:r>
                        <a:rPr sz="1200" b="1" spc="25" dirty="0">
                          <a:latin typeface="Calibri"/>
                          <a:cs typeface="Calibri"/>
                        </a:rPr>
                        <a:t>e</a:t>
                      </a:r>
                      <a:r>
                        <a:rPr sz="1200" b="1" dirty="0">
                          <a:latin typeface="Calibri"/>
                          <a:cs typeface="Calibri"/>
                        </a:rPr>
                        <a:t>l</a:t>
                      </a:r>
                      <a:r>
                        <a:rPr sz="1200" b="1" spc="5" dirty="0">
                          <a:latin typeface="Calibri"/>
                          <a:cs typeface="Calibri"/>
                        </a:rPr>
                        <a:t> </a:t>
                      </a:r>
                      <a:r>
                        <a:rPr sz="1200" b="1" spc="30" dirty="0">
                          <a:latin typeface="Calibri"/>
                          <a:cs typeface="Calibri"/>
                        </a:rPr>
                        <a:t>s</a:t>
                      </a:r>
                      <a:r>
                        <a:rPr sz="1200" b="1" spc="-15" dirty="0">
                          <a:latin typeface="Calibri"/>
                          <a:cs typeface="Calibri"/>
                        </a:rPr>
                        <a:t>u</a:t>
                      </a:r>
                      <a:r>
                        <a:rPr sz="1200" b="1" dirty="0">
                          <a:latin typeface="Calibri"/>
                          <a:cs typeface="Calibri"/>
                        </a:rPr>
                        <a:t>o</a:t>
                      </a:r>
                      <a:r>
                        <a:rPr sz="1200" b="1" spc="-35" dirty="0">
                          <a:latin typeface="Calibri"/>
                          <a:cs typeface="Calibri"/>
                        </a:rPr>
                        <a:t> </a:t>
                      </a:r>
                      <a:r>
                        <a:rPr sz="1200" b="1" dirty="0">
                          <a:latin typeface="Calibri"/>
                          <a:cs typeface="Calibri"/>
                        </a:rPr>
                        <a:t>c</a:t>
                      </a:r>
                      <a:r>
                        <a:rPr sz="1200" b="1" spc="-15" dirty="0">
                          <a:latin typeface="Calibri"/>
                          <a:cs typeface="Calibri"/>
                        </a:rPr>
                        <a:t>o</a:t>
                      </a:r>
                      <a:r>
                        <a:rPr sz="1200" b="1" spc="-25" dirty="0">
                          <a:latin typeface="Calibri"/>
                          <a:cs typeface="Calibri"/>
                        </a:rPr>
                        <a:t>m</a:t>
                      </a:r>
                      <a:r>
                        <a:rPr sz="1200" b="1" spc="-20" dirty="0">
                          <a:latin typeface="Calibri"/>
                          <a:cs typeface="Calibri"/>
                        </a:rPr>
                        <a:t>p</a:t>
                      </a:r>
                      <a:r>
                        <a:rPr sz="1200" b="1" spc="25" dirty="0">
                          <a:latin typeface="Calibri"/>
                          <a:cs typeface="Calibri"/>
                        </a:rPr>
                        <a:t>lesso</a:t>
                      </a:r>
                      <a:endParaRPr sz="1200" dirty="0">
                        <a:latin typeface="Calibri"/>
                        <a:cs typeface="Calibri"/>
                      </a:endParaRPr>
                    </a:p>
                  </a:txBody>
                  <a:tcPr marL="0" marR="0" marT="0" marB="0">
                    <a:lnL w="9397">
                      <a:solidFill>
                        <a:srgbClr val="0070C0"/>
                      </a:solidFill>
                      <a:prstDash val="solid"/>
                    </a:lnL>
                    <a:lnR w="10161">
                      <a:solidFill>
                        <a:srgbClr val="0070C0"/>
                      </a:solidFill>
                      <a:prstDash val="solid"/>
                    </a:lnR>
                    <a:lnT w="9651">
                      <a:solidFill>
                        <a:srgbClr val="0070C0"/>
                      </a:solidFill>
                      <a:prstDash val="solid"/>
                    </a:lnT>
                    <a:lnB w="17525">
                      <a:solidFill>
                        <a:srgbClr val="0070C0"/>
                      </a:solidFill>
                      <a:prstDash val="solid"/>
                    </a:lnB>
                    <a:solidFill>
                      <a:srgbClr val="DDEBF7"/>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567381">
                <a:tc>
                  <a:txBody>
                    <a:bodyPr/>
                    <a:lstStyle/>
                    <a:p>
                      <a:pPr marL="15875">
                        <a:lnSpc>
                          <a:spcPct val="100000"/>
                        </a:lnSpc>
                      </a:pPr>
                      <a:r>
                        <a:rPr sz="1200" b="1" spc="-5" dirty="0">
                          <a:latin typeface="Calibri"/>
                          <a:cs typeface="Calibri"/>
                        </a:rPr>
                        <a:t>C</a:t>
                      </a:r>
                      <a:r>
                        <a:rPr sz="1200" b="1" spc="15" dirty="0">
                          <a:latin typeface="Calibri"/>
                          <a:cs typeface="Calibri"/>
                        </a:rPr>
                        <a:t>l</a:t>
                      </a:r>
                      <a:r>
                        <a:rPr sz="1200" b="1" spc="-25" dirty="0">
                          <a:latin typeface="Calibri"/>
                          <a:cs typeface="Calibri"/>
                        </a:rPr>
                        <a:t>a</a:t>
                      </a:r>
                      <a:r>
                        <a:rPr sz="1200" b="1" spc="30" dirty="0">
                          <a:latin typeface="Calibri"/>
                          <a:cs typeface="Calibri"/>
                        </a:rPr>
                        <a:t>s</a:t>
                      </a:r>
                      <a:r>
                        <a:rPr sz="1200" b="1" spc="20" dirty="0">
                          <a:latin typeface="Calibri"/>
                          <a:cs typeface="Calibri"/>
                        </a:rPr>
                        <a:t>s</a:t>
                      </a:r>
                      <a:r>
                        <a:rPr sz="1200" b="1" spc="15" dirty="0">
                          <a:latin typeface="Calibri"/>
                          <a:cs typeface="Calibri"/>
                        </a:rPr>
                        <a:t>i</a:t>
                      </a:r>
                      <a:r>
                        <a:rPr sz="1200" b="1" spc="-5" dirty="0">
                          <a:latin typeface="Calibri"/>
                          <a:cs typeface="Calibri"/>
                        </a:rPr>
                        <a:t>/I</a:t>
                      </a:r>
                      <a:r>
                        <a:rPr sz="1200" b="1" spc="30" dirty="0">
                          <a:latin typeface="Calibri"/>
                          <a:cs typeface="Calibri"/>
                        </a:rPr>
                        <a:t>s</a:t>
                      </a:r>
                      <a:r>
                        <a:rPr sz="1200" b="1" spc="20" dirty="0">
                          <a:latin typeface="Calibri"/>
                          <a:cs typeface="Calibri"/>
                        </a:rPr>
                        <a:t>t</a:t>
                      </a:r>
                      <a:r>
                        <a:rPr sz="1200" b="1" spc="25" dirty="0">
                          <a:latin typeface="Calibri"/>
                          <a:cs typeface="Calibri"/>
                        </a:rPr>
                        <a:t>it</a:t>
                      </a:r>
                      <a:r>
                        <a:rPr sz="1200" b="1" spc="-20" dirty="0">
                          <a:latin typeface="Calibri"/>
                          <a:cs typeface="Calibri"/>
                        </a:rPr>
                        <a:t>u</a:t>
                      </a:r>
                      <a:r>
                        <a:rPr sz="1200" b="1" spc="25" dirty="0">
                          <a:latin typeface="Calibri"/>
                          <a:cs typeface="Calibri"/>
                        </a:rPr>
                        <a:t>t</a:t>
                      </a:r>
                      <a:r>
                        <a:rPr sz="1200" b="1" dirty="0">
                          <a:latin typeface="Calibri"/>
                          <a:cs typeface="Calibri"/>
                        </a:rPr>
                        <a:t>o</a:t>
                      </a:r>
                      <a:endParaRPr sz="1200">
                        <a:latin typeface="Calibri"/>
                        <a:cs typeface="Calibri"/>
                      </a:endParaRPr>
                    </a:p>
                  </a:txBody>
                  <a:tcPr marL="0" marR="0" marT="0" marB="0">
                    <a:lnL w="9397">
                      <a:solidFill>
                        <a:srgbClr val="0070C0"/>
                      </a:solidFill>
                      <a:prstDash val="solid"/>
                    </a:lnL>
                    <a:lnR w="9651">
                      <a:solidFill>
                        <a:srgbClr val="0070C0"/>
                      </a:solidFill>
                      <a:prstDash val="solid"/>
                    </a:lnR>
                    <a:lnT w="17525" cap="flat" cmpd="sng" algn="ctr">
                      <a:solidFill>
                        <a:srgbClr val="0070C0"/>
                      </a:solidFill>
                      <a:prstDash val="solid"/>
                      <a:round/>
                      <a:headEnd type="none" w="med" len="med"/>
                      <a:tailEnd type="none" w="med" len="med"/>
                    </a:lnT>
                    <a:lnB w="9652">
                      <a:solidFill>
                        <a:srgbClr val="0070C0"/>
                      </a:solidFill>
                      <a:prstDash val="solid"/>
                    </a:lnB>
                    <a:solidFill>
                      <a:srgbClr val="DDEBF7"/>
                    </a:solidFill>
                  </a:tcPr>
                </a:tc>
                <a:tc>
                  <a:txBody>
                    <a:bodyPr/>
                    <a:lstStyle/>
                    <a:p>
                      <a:pPr marL="80645" marR="76835" indent="7620" algn="ctr">
                        <a:lnSpc>
                          <a:spcPct val="112500"/>
                        </a:lnSpc>
                      </a:pPr>
                      <a:r>
                        <a:rPr sz="1000" spc="-55" dirty="0">
                          <a:latin typeface="Calibri"/>
                          <a:cs typeface="Calibri"/>
                        </a:rPr>
                        <a:t>M</a:t>
                      </a:r>
                      <a:r>
                        <a:rPr sz="1000" spc="30" dirty="0">
                          <a:latin typeface="Calibri"/>
                          <a:cs typeface="Calibri"/>
                        </a:rPr>
                        <a:t>e</a:t>
                      </a:r>
                      <a:r>
                        <a:rPr sz="1000" spc="10" dirty="0">
                          <a:latin typeface="Calibri"/>
                          <a:cs typeface="Calibri"/>
                        </a:rPr>
                        <a:t>d</a:t>
                      </a:r>
                      <a:r>
                        <a:rPr sz="1000" spc="30" dirty="0">
                          <a:latin typeface="Calibri"/>
                          <a:cs typeface="Calibri"/>
                        </a:rPr>
                        <a:t>i</a:t>
                      </a:r>
                      <a:r>
                        <a:rPr sz="1000" dirty="0">
                          <a:latin typeface="Calibri"/>
                          <a:cs typeface="Calibri"/>
                        </a:rPr>
                        <a:t>a</a:t>
                      </a:r>
                      <a:r>
                        <a:rPr sz="1000" spc="-35"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 p</a:t>
                      </a:r>
                      <a:r>
                        <a:rPr sz="1000" spc="10" dirty="0">
                          <a:latin typeface="Calibri"/>
                          <a:cs typeface="Calibri"/>
                        </a:rPr>
                        <a:t>u</a:t>
                      </a:r>
                      <a:r>
                        <a:rPr sz="1000" dirty="0">
                          <a:latin typeface="Calibri"/>
                          <a:cs typeface="Calibri"/>
                        </a:rPr>
                        <a:t>nt</a:t>
                      </a:r>
                      <a:r>
                        <a:rPr sz="1000" spc="30" dirty="0">
                          <a:latin typeface="Calibri"/>
                          <a:cs typeface="Calibri"/>
                        </a:rPr>
                        <a:t>e</a:t>
                      </a:r>
                      <a:r>
                        <a:rPr sz="1000" spc="-5" dirty="0">
                          <a:latin typeface="Calibri"/>
                          <a:cs typeface="Calibri"/>
                        </a:rPr>
                        <a:t>gg</a:t>
                      </a:r>
                      <a:r>
                        <a:rPr sz="1000" spc="30" dirty="0">
                          <a:latin typeface="Calibri"/>
                          <a:cs typeface="Calibri"/>
                        </a:rPr>
                        <a:t>i</a:t>
                      </a:r>
                      <a:r>
                        <a:rPr sz="1000" dirty="0">
                          <a:latin typeface="Calibri"/>
                          <a:cs typeface="Calibri"/>
                        </a:rPr>
                        <a:t>o p</a:t>
                      </a:r>
                      <a:r>
                        <a:rPr sz="1000" spc="35" dirty="0">
                          <a:latin typeface="Calibri"/>
                          <a:cs typeface="Calibri"/>
                        </a:rPr>
                        <a:t>e</a:t>
                      </a:r>
                      <a:r>
                        <a:rPr sz="1000" spc="-20" dirty="0">
                          <a:latin typeface="Calibri"/>
                          <a:cs typeface="Calibri"/>
                        </a:rPr>
                        <a:t>r</a:t>
                      </a:r>
                      <a:r>
                        <a:rPr sz="1000" spc="-25" dirty="0">
                          <a:latin typeface="Calibri"/>
                          <a:cs typeface="Calibri"/>
                        </a:rPr>
                        <a:t>c</a:t>
                      </a:r>
                      <a:r>
                        <a:rPr sz="1000" spc="35" dirty="0">
                          <a:latin typeface="Calibri"/>
                          <a:cs typeface="Calibri"/>
                        </a:rPr>
                        <a:t>e</a:t>
                      </a:r>
                      <a:r>
                        <a:rPr sz="1000" dirty="0">
                          <a:latin typeface="Calibri"/>
                          <a:cs typeface="Calibri"/>
                        </a:rPr>
                        <a:t>ntu</a:t>
                      </a:r>
                      <a:r>
                        <a:rPr sz="1000" spc="-15" dirty="0">
                          <a:latin typeface="Calibri"/>
                          <a:cs typeface="Calibri"/>
                        </a:rPr>
                        <a:t>a</a:t>
                      </a:r>
                      <a:r>
                        <a:rPr sz="1000" spc="35" dirty="0">
                          <a:latin typeface="Calibri"/>
                          <a:cs typeface="Calibri"/>
                        </a:rPr>
                        <a:t>l</a:t>
                      </a:r>
                      <a:r>
                        <a:rPr sz="1000" dirty="0">
                          <a:latin typeface="Calibri"/>
                          <a:cs typeface="Calibri"/>
                        </a:rPr>
                        <a:t>e </a:t>
                      </a:r>
                      <a:r>
                        <a:rPr sz="1000" spc="-20" dirty="0">
                          <a:latin typeface="Calibri"/>
                          <a:cs typeface="Calibri"/>
                        </a:rPr>
                        <a:t>a</a:t>
                      </a:r>
                      <a:r>
                        <a:rPr sz="1000" dirty="0">
                          <a:latin typeface="Calibri"/>
                          <a:cs typeface="Calibri"/>
                        </a:rPr>
                        <a:t>l</a:t>
                      </a:r>
                      <a:r>
                        <a:rPr sz="1000" spc="10" dirty="0">
                          <a:latin typeface="Calibri"/>
                          <a:cs typeface="Calibri"/>
                        </a:rPr>
                        <a:t> n</a:t>
                      </a:r>
                      <a:r>
                        <a:rPr sz="1000" spc="30" dirty="0">
                          <a:latin typeface="Calibri"/>
                          <a:cs typeface="Calibri"/>
                        </a:rPr>
                        <a:t>e</a:t>
                      </a:r>
                      <a:r>
                        <a:rPr sz="1000" spc="-5" dirty="0">
                          <a:latin typeface="Calibri"/>
                          <a:cs typeface="Calibri"/>
                        </a:rPr>
                        <a:t>t</a:t>
                      </a:r>
                      <a:r>
                        <a:rPr sz="1000" dirty="0">
                          <a:latin typeface="Calibri"/>
                          <a:cs typeface="Calibri"/>
                        </a:rPr>
                        <a:t>to</a:t>
                      </a:r>
                      <a:r>
                        <a:rPr sz="1000" spc="-20"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a:t>
                      </a:r>
                      <a:endParaRPr sz="1000">
                        <a:latin typeface="Calibri"/>
                        <a:cs typeface="Calibri"/>
                      </a:endParaRPr>
                    </a:p>
                    <a:p>
                      <a:pPr marL="5080" algn="ctr">
                        <a:lnSpc>
                          <a:spcPct val="100000"/>
                        </a:lnSpc>
                        <a:spcBef>
                          <a:spcPts val="395"/>
                        </a:spcBef>
                      </a:pPr>
                      <a:r>
                        <a:rPr sz="1000" i="1" spc="-20" dirty="0">
                          <a:latin typeface="Calibri"/>
                          <a:cs typeface="Calibri"/>
                        </a:rPr>
                        <a:t>c</a:t>
                      </a:r>
                      <a:r>
                        <a:rPr sz="1000" i="1" spc="15" dirty="0">
                          <a:latin typeface="Calibri"/>
                          <a:cs typeface="Calibri"/>
                        </a:rPr>
                        <a:t>h</a:t>
                      </a:r>
                      <a:r>
                        <a:rPr sz="1000" i="1" spc="-10" dirty="0">
                          <a:latin typeface="Calibri"/>
                          <a:cs typeface="Calibri"/>
                        </a:rPr>
                        <a:t>e</a:t>
                      </a:r>
                      <a:r>
                        <a:rPr sz="1000" i="1" spc="20" dirty="0">
                          <a:latin typeface="Calibri"/>
                          <a:cs typeface="Calibri"/>
                        </a:rPr>
                        <a:t>a</a:t>
                      </a:r>
                      <a:r>
                        <a:rPr sz="1000" i="1" spc="-5" dirty="0">
                          <a:latin typeface="Calibri"/>
                          <a:cs typeface="Calibri"/>
                        </a:rPr>
                        <a:t>t</a:t>
                      </a:r>
                      <a:r>
                        <a:rPr sz="1000" i="1" spc="-30" dirty="0">
                          <a:latin typeface="Calibri"/>
                          <a:cs typeface="Calibri"/>
                        </a:rPr>
                        <a:t>i</a:t>
                      </a:r>
                      <a:r>
                        <a:rPr sz="1000" i="1" spc="20" dirty="0">
                          <a:latin typeface="Calibri"/>
                          <a:cs typeface="Calibri"/>
                        </a:rPr>
                        <a:t>n</a:t>
                      </a:r>
                      <a:r>
                        <a:rPr sz="1000" i="1" dirty="0">
                          <a:latin typeface="Calibri"/>
                          <a:cs typeface="Calibri"/>
                        </a:rPr>
                        <a:t>g </a:t>
                      </a:r>
                      <a:r>
                        <a:rPr sz="1000" i="1" spc="-95" dirty="0">
                          <a:latin typeface="Calibri"/>
                          <a:cs typeface="Calibri"/>
                        </a:rPr>
                        <a:t> </a:t>
                      </a:r>
                      <a:r>
                        <a:rPr sz="1100" spc="37" baseline="39682" dirty="0">
                          <a:latin typeface="Calibri"/>
                          <a:cs typeface="Calibri"/>
                        </a:rPr>
                        <a:t>1a</a:t>
                      </a:r>
                      <a:endParaRPr sz="1100" baseline="39682">
                        <a:latin typeface="Calibri"/>
                        <a:cs typeface="Calibri"/>
                      </a:endParaRPr>
                    </a:p>
                  </a:txBody>
                  <a:tcPr marL="0" marR="0" marT="0" marB="0">
                    <a:lnL w="9651">
                      <a:solidFill>
                        <a:srgbClr val="0070C0"/>
                      </a:solidFill>
                      <a:prstDash val="solid"/>
                    </a:lnL>
                    <a:lnR w="9651">
                      <a:solidFill>
                        <a:srgbClr val="0070C0"/>
                      </a:solidFill>
                      <a:prstDash val="solid"/>
                    </a:lnR>
                    <a:lnT w="25653">
                      <a:solidFill>
                        <a:srgbClr val="0070C0"/>
                      </a:solidFill>
                      <a:prstDash val="solid"/>
                    </a:lnT>
                    <a:lnB w="9652">
                      <a:solidFill>
                        <a:srgbClr val="0070C0"/>
                      </a:solidFill>
                      <a:prstDash val="solid"/>
                    </a:lnB>
                    <a:solidFill>
                      <a:srgbClr val="DDEBF7"/>
                    </a:solidFill>
                  </a:tcPr>
                </a:tc>
                <a:tc>
                  <a:txBody>
                    <a:bodyPr/>
                    <a:lstStyle/>
                    <a:p>
                      <a:pPr marL="22860" marR="20320" indent="1270" algn="ctr">
                        <a:lnSpc>
                          <a:spcPct val="112400"/>
                        </a:lnSpc>
                      </a:pPr>
                      <a:r>
                        <a:rPr sz="1000" spc="15" dirty="0">
                          <a:latin typeface="Calibri"/>
                          <a:cs typeface="Calibri"/>
                        </a:rPr>
                        <a:t>P</a:t>
                      </a:r>
                      <a:r>
                        <a:rPr sz="1000" spc="30" dirty="0">
                          <a:latin typeface="Calibri"/>
                          <a:cs typeface="Calibri"/>
                        </a:rPr>
                        <a:t>e</a:t>
                      </a:r>
                      <a:r>
                        <a:rPr sz="1000" spc="-20" dirty="0">
                          <a:latin typeface="Calibri"/>
                          <a:cs typeface="Calibri"/>
                        </a:rPr>
                        <a:t>rc</a:t>
                      </a:r>
                      <a:r>
                        <a:rPr sz="1000" spc="30" dirty="0">
                          <a:latin typeface="Calibri"/>
                          <a:cs typeface="Calibri"/>
                        </a:rPr>
                        <a:t>e</a:t>
                      </a:r>
                      <a:r>
                        <a:rPr sz="1000" dirty="0">
                          <a:latin typeface="Calibri"/>
                          <a:cs typeface="Calibri"/>
                        </a:rPr>
                        <a:t>ntu</a:t>
                      </a:r>
                      <a:r>
                        <a:rPr sz="1000" spc="-15" dirty="0">
                          <a:latin typeface="Calibri"/>
                          <a:cs typeface="Calibri"/>
                        </a:rPr>
                        <a:t>a</a:t>
                      </a:r>
                      <a:r>
                        <a:rPr sz="1000" spc="35" dirty="0">
                          <a:latin typeface="Calibri"/>
                          <a:cs typeface="Calibri"/>
                        </a:rPr>
                        <a:t>l</a:t>
                      </a:r>
                      <a:r>
                        <a:rPr sz="1000" dirty="0">
                          <a:latin typeface="Calibri"/>
                          <a:cs typeface="Calibri"/>
                        </a:rPr>
                        <a:t>e</a:t>
                      </a:r>
                      <a:r>
                        <a:rPr sz="1000" spc="5" dirty="0">
                          <a:latin typeface="Calibri"/>
                          <a:cs typeface="Calibri"/>
                        </a:rPr>
                        <a:t> </a:t>
                      </a:r>
                      <a:r>
                        <a:rPr sz="1000" spc="10" dirty="0">
                          <a:latin typeface="Calibri"/>
                          <a:cs typeface="Calibri"/>
                        </a:rPr>
                        <a:t>di p</a:t>
                      </a:r>
                      <a:r>
                        <a:rPr sz="1000" spc="-15" dirty="0">
                          <a:latin typeface="Calibri"/>
                          <a:cs typeface="Calibri"/>
                        </a:rPr>
                        <a:t>a</a:t>
                      </a:r>
                      <a:r>
                        <a:rPr sz="1000" spc="-20" dirty="0">
                          <a:latin typeface="Calibri"/>
                          <a:cs typeface="Calibri"/>
                        </a:rPr>
                        <a:t>r</a:t>
                      </a:r>
                      <a:r>
                        <a:rPr sz="1000" spc="-5" dirty="0">
                          <a:latin typeface="Calibri"/>
                          <a:cs typeface="Calibri"/>
                        </a:rPr>
                        <a:t>t</a:t>
                      </a:r>
                      <a:r>
                        <a:rPr sz="1000" spc="35" dirty="0">
                          <a:latin typeface="Calibri"/>
                          <a:cs typeface="Calibri"/>
                        </a:rPr>
                        <a:t>e</a:t>
                      </a:r>
                      <a:r>
                        <a:rPr sz="1000" spc="-25" dirty="0">
                          <a:latin typeface="Calibri"/>
                          <a:cs typeface="Calibri"/>
                        </a:rPr>
                        <a:t>c</a:t>
                      </a:r>
                      <a:r>
                        <a:rPr sz="1000" spc="35" dirty="0">
                          <a:latin typeface="Calibri"/>
                          <a:cs typeface="Calibri"/>
                        </a:rPr>
                        <a:t>i</a:t>
                      </a:r>
                      <a:r>
                        <a:rPr sz="1000" dirty="0">
                          <a:latin typeface="Calibri"/>
                          <a:cs typeface="Calibri"/>
                        </a:rPr>
                        <a:t>p</a:t>
                      </a:r>
                      <a:r>
                        <a:rPr sz="1000" spc="-15" dirty="0">
                          <a:latin typeface="Calibri"/>
                          <a:cs typeface="Calibri"/>
                        </a:rPr>
                        <a:t>a</a:t>
                      </a:r>
                      <a:r>
                        <a:rPr sz="1000" dirty="0">
                          <a:latin typeface="Calibri"/>
                          <a:cs typeface="Calibri"/>
                        </a:rPr>
                        <a:t>z</a:t>
                      </a:r>
                      <a:r>
                        <a:rPr sz="1000" spc="35" dirty="0">
                          <a:latin typeface="Calibri"/>
                          <a:cs typeface="Calibri"/>
                        </a:rPr>
                        <a:t>i</a:t>
                      </a:r>
                      <a:r>
                        <a:rPr sz="1000" dirty="0">
                          <a:latin typeface="Calibri"/>
                          <a:cs typeface="Calibri"/>
                        </a:rPr>
                        <a:t>o</a:t>
                      </a:r>
                      <a:r>
                        <a:rPr sz="1000" spc="10" dirty="0">
                          <a:latin typeface="Calibri"/>
                          <a:cs typeface="Calibri"/>
                        </a:rPr>
                        <a:t>n</a:t>
                      </a:r>
                      <a:r>
                        <a:rPr sz="1000" dirty="0">
                          <a:latin typeface="Calibri"/>
                          <a:cs typeface="Calibri"/>
                        </a:rPr>
                        <a:t>e </a:t>
                      </a:r>
                      <a:r>
                        <a:rPr sz="1000" spc="-15" dirty="0">
                          <a:latin typeface="Calibri"/>
                          <a:cs typeface="Calibri"/>
                        </a:rPr>
                        <a:t>a</a:t>
                      </a:r>
                      <a:r>
                        <a:rPr sz="1000" spc="35" dirty="0">
                          <a:latin typeface="Calibri"/>
                          <a:cs typeface="Calibri"/>
                        </a:rPr>
                        <a:t>lla</a:t>
                      </a:r>
                      <a:endParaRPr sz="1000">
                        <a:latin typeface="Calibri"/>
                        <a:cs typeface="Calibri"/>
                      </a:endParaRPr>
                    </a:p>
                    <a:p>
                      <a:pPr algn="ctr">
                        <a:lnSpc>
                          <a:spcPct val="100000"/>
                        </a:lnSpc>
                        <a:spcBef>
                          <a:spcPts val="140"/>
                        </a:spcBef>
                      </a:pPr>
                      <a:r>
                        <a:rPr sz="1000" dirty="0">
                          <a:latin typeface="Calibri"/>
                          <a:cs typeface="Calibri"/>
                        </a:rPr>
                        <a:t>p</a:t>
                      </a:r>
                      <a:r>
                        <a:rPr sz="1000" spc="-15" dirty="0">
                          <a:latin typeface="Calibri"/>
                          <a:cs typeface="Calibri"/>
                        </a:rPr>
                        <a:t>r</a:t>
                      </a:r>
                      <a:r>
                        <a:rPr sz="1000" dirty="0">
                          <a:latin typeface="Calibri"/>
                          <a:cs typeface="Calibri"/>
                        </a:rPr>
                        <a:t>o</a:t>
                      </a:r>
                      <a:r>
                        <a:rPr sz="1000" spc="15" dirty="0">
                          <a:latin typeface="Calibri"/>
                          <a:cs typeface="Calibri"/>
                        </a:rPr>
                        <a:t>v</a:t>
                      </a:r>
                      <a:r>
                        <a:rPr sz="1000" dirty="0">
                          <a:latin typeface="Calibri"/>
                          <a:cs typeface="Calibri"/>
                        </a:rPr>
                        <a:t>a</a:t>
                      </a:r>
                      <a:r>
                        <a:rPr sz="1000" spc="-35" dirty="0">
                          <a:latin typeface="Calibri"/>
                          <a:cs typeface="Calibri"/>
                        </a:rPr>
                        <a:t> </a:t>
                      </a:r>
                      <a:r>
                        <a:rPr sz="1000" dirty="0">
                          <a:latin typeface="Calibri"/>
                          <a:cs typeface="Calibri"/>
                        </a:rPr>
                        <a:t>di</a:t>
                      </a:r>
                      <a:endParaRPr sz="1000">
                        <a:latin typeface="Calibri"/>
                        <a:cs typeface="Calibri"/>
                      </a:endParaRPr>
                    </a:p>
                    <a:p>
                      <a:pPr marL="1905" algn="ctr">
                        <a:lnSpc>
                          <a:spcPct val="100000"/>
                        </a:lnSpc>
                        <a:spcBef>
                          <a:spcPts val="395"/>
                        </a:spcBef>
                      </a:pPr>
                      <a:r>
                        <a:rPr sz="1000" spc="-55" dirty="0">
                          <a:latin typeface="Calibri"/>
                          <a:cs typeface="Calibri"/>
                        </a:rPr>
                        <a:t>M</a:t>
                      </a:r>
                      <a:r>
                        <a:rPr sz="1000" spc="-15" dirty="0">
                          <a:latin typeface="Calibri"/>
                          <a:cs typeface="Calibri"/>
                        </a:rPr>
                        <a:t>a</a:t>
                      </a:r>
                      <a:r>
                        <a:rPr sz="1000" spc="-5" dirty="0">
                          <a:latin typeface="Calibri"/>
                          <a:cs typeface="Calibri"/>
                        </a:rPr>
                        <a:t>t</a:t>
                      </a:r>
                      <a:r>
                        <a:rPr sz="1000" spc="35" dirty="0">
                          <a:latin typeface="Calibri"/>
                          <a:cs typeface="Calibri"/>
                        </a:rPr>
                        <a:t>e</a:t>
                      </a:r>
                      <a:r>
                        <a:rPr sz="1000" spc="-5" dirty="0">
                          <a:latin typeface="Calibri"/>
                          <a:cs typeface="Calibri"/>
                        </a:rPr>
                        <a:t>m</a:t>
                      </a:r>
                      <a:r>
                        <a:rPr sz="1000" spc="-15" dirty="0">
                          <a:latin typeface="Calibri"/>
                          <a:cs typeface="Calibri"/>
                        </a:rPr>
                        <a:t>a</a:t>
                      </a:r>
                      <a:r>
                        <a:rPr sz="1000" spc="-5" dirty="0">
                          <a:latin typeface="Calibri"/>
                          <a:cs typeface="Calibri"/>
                        </a:rPr>
                        <a:t>t</a:t>
                      </a:r>
                      <a:r>
                        <a:rPr sz="1000" spc="35" dirty="0">
                          <a:latin typeface="Calibri"/>
                          <a:cs typeface="Calibri"/>
                        </a:rPr>
                        <a:t>i</a:t>
                      </a:r>
                      <a:r>
                        <a:rPr sz="1000" spc="-25" dirty="0">
                          <a:latin typeface="Calibri"/>
                          <a:cs typeface="Calibri"/>
                        </a:rPr>
                        <a:t>c</a:t>
                      </a:r>
                      <a:r>
                        <a:rPr sz="1000" dirty="0">
                          <a:latin typeface="Calibri"/>
                          <a:cs typeface="Calibri"/>
                        </a:rPr>
                        <a:t>a</a:t>
                      </a:r>
                      <a:r>
                        <a:rPr sz="1000" spc="-35" dirty="0">
                          <a:latin typeface="Calibri"/>
                          <a:cs typeface="Calibri"/>
                        </a:rPr>
                        <a:t> </a:t>
                      </a:r>
                      <a:r>
                        <a:rPr sz="1100" spc="37" baseline="39682" dirty="0">
                          <a:latin typeface="Calibri"/>
                          <a:cs typeface="Calibri"/>
                        </a:rPr>
                        <a:t>1b</a:t>
                      </a:r>
                      <a:endParaRPr sz="1100" baseline="39682">
                        <a:latin typeface="Calibri"/>
                        <a:cs typeface="Calibri"/>
                      </a:endParaRPr>
                    </a:p>
                  </a:txBody>
                  <a:tcPr marL="0" marR="0" marT="0" marB="0">
                    <a:lnL w="9651">
                      <a:solidFill>
                        <a:srgbClr val="0070C0"/>
                      </a:solidFill>
                      <a:prstDash val="solid"/>
                    </a:lnL>
                    <a:lnR w="9651">
                      <a:solidFill>
                        <a:srgbClr val="0070C0"/>
                      </a:solidFill>
                      <a:prstDash val="solid"/>
                    </a:lnR>
                    <a:lnT w="25653">
                      <a:solidFill>
                        <a:srgbClr val="0070C0"/>
                      </a:solidFill>
                      <a:prstDash val="solid"/>
                    </a:lnT>
                    <a:lnB w="9652">
                      <a:solidFill>
                        <a:srgbClr val="0070C0"/>
                      </a:solidFill>
                      <a:prstDash val="solid"/>
                    </a:lnB>
                    <a:solidFill>
                      <a:srgbClr val="DDEBF7"/>
                    </a:solidFill>
                  </a:tcPr>
                </a:tc>
                <a:tc>
                  <a:txBody>
                    <a:bodyPr/>
                    <a:lstStyle/>
                    <a:p>
                      <a:pPr marL="55880" marR="54610" indent="635" algn="ctr">
                        <a:lnSpc>
                          <a:spcPct val="112400"/>
                        </a:lnSpc>
                      </a:pPr>
                      <a:r>
                        <a:rPr sz="1000" spc="-20" dirty="0">
                          <a:latin typeface="Calibri"/>
                          <a:cs typeface="Calibri"/>
                        </a:rPr>
                        <a:t>E</a:t>
                      </a:r>
                      <a:r>
                        <a:rPr sz="1000" spc="5" dirty="0">
                          <a:latin typeface="Calibri"/>
                          <a:cs typeface="Calibri"/>
                        </a:rPr>
                        <a:t>s</a:t>
                      </a:r>
                      <a:r>
                        <a:rPr sz="1000" spc="35" dirty="0">
                          <a:latin typeface="Calibri"/>
                          <a:cs typeface="Calibri"/>
                        </a:rPr>
                        <a:t>i</a:t>
                      </a:r>
                      <a:r>
                        <a:rPr sz="1000" spc="-5" dirty="0">
                          <a:latin typeface="Calibri"/>
                          <a:cs typeface="Calibri"/>
                        </a:rPr>
                        <a:t>t</a:t>
                      </a:r>
                      <a:r>
                        <a:rPr sz="1000" dirty="0">
                          <a:latin typeface="Calibri"/>
                          <a:cs typeface="Calibri"/>
                        </a:rPr>
                        <a:t>i</a:t>
                      </a:r>
                      <a:r>
                        <a:rPr sz="1000" spc="15" dirty="0">
                          <a:latin typeface="Calibri"/>
                          <a:cs typeface="Calibri"/>
                        </a:rPr>
                        <a:t> </a:t>
                      </a:r>
                      <a:r>
                        <a:rPr sz="1000" dirty="0">
                          <a:latin typeface="Calibri"/>
                          <a:cs typeface="Calibri"/>
                        </a:rPr>
                        <a:t>d</a:t>
                      </a:r>
                      <a:r>
                        <a:rPr sz="1000" spc="35" dirty="0">
                          <a:latin typeface="Calibri"/>
                          <a:cs typeface="Calibri"/>
                        </a:rPr>
                        <a:t>e</a:t>
                      </a:r>
                      <a:r>
                        <a:rPr sz="1000" spc="-5" dirty="0">
                          <a:latin typeface="Calibri"/>
                          <a:cs typeface="Calibri"/>
                        </a:rPr>
                        <a:t>g</a:t>
                      </a:r>
                      <a:r>
                        <a:rPr sz="1000" spc="30" dirty="0">
                          <a:latin typeface="Calibri"/>
                          <a:cs typeface="Calibri"/>
                        </a:rPr>
                        <a:t>l</a:t>
                      </a:r>
                      <a:r>
                        <a:rPr sz="1000" dirty="0">
                          <a:latin typeface="Calibri"/>
                          <a:cs typeface="Calibri"/>
                        </a:rPr>
                        <a:t>i </a:t>
                      </a:r>
                      <a:r>
                        <a:rPr sz="1000" spc="5" dirty="0">
                          <a:latin typeface="Calibri"/>
                          <a:cs typeface="Calibri"/>
                        </a:rPr>
                        <a:t>s</a:t>
                      </a:r>
                      <a:r>
                        <a:rPr sz="1000" spc="-5" dirty="0">
                          <a:latin typeface="Calibri"/>
                          <a:cs typeface="Calibri"/>
                        </a:rPr>
                        <a:t>t</a:t>
                      </a:r>
                      <a:r>
                        <a:rPr sz="1000" spc="5" dirty="0">
                          <a:latin typeface="Calibri"/>
                          <a:cs typeface="Calibri"/>
                        </a:rPr>
                        <a:t>ud</a:t>
                      </a:r>
                      <a:r>
                        <a:rPr sz="1000" spc="35" dirty="0">
                          <a:latin typeface="Calibri"/>
                          <a:cs typeface="Calibri"/>
                        </a:rPr>
                        <a:t>e</a:t>
                      </a:r>
                      <a:r>
                        <a:rPr sz="1000" dirty="0">
                          <a:latin typeface="Calibri"/>
                          <a:cs typeface="Calibri"/>
                        </a:rPr>
                        <a:t>nti     </a:t>
                      </a:r>
                      <a:r>
                        <a:rPr sz="1000" spc="-15" dirty="0">
                          <a:latin typeface="Calibri"/>
                          <a:cs typeface="Calibri"/>
                        </a:rPr>
                        <a:t>a</a:t>
                      </a:r>
                      <a:r>
                        <a:rPr sz="1000" dirty="0">
                          <a:latin typeface="Calibri"/>
                          <a:cs typeface="Calibri"/>
                        </a:rPr>
                        <a:t>l</a:t>
                      </a:r>
                      <a:r>
                        <a:rPr sz="1000" spc="10" dirty="0">
                          <a:latin typeface="Calibri"/>
                          <a:cs typeface="Calibri"/>
                        </a:rPr>
                        <a:t> </a:t>
                      </a:r>
                      <a:r>
                        <a:rPr sz="1000" dirty="0">
                          <a:latin typeface="Calibri"/>
                          <a:cs typeface="Calibri"/>
                        </a:rPr>
                        <a:t>n</a:t>
                      </a:r>
                      <a:r>
                        <a:rPr sz="1000" spc="35" dirty="0">
                          <a:latin typeface="Calibri"/>
                          <a:cs typeface="Calibri"/>
                        </a:rPr>
                        <a:t>e</a:t>
                      </a:r>
                      <a:r>
                        <a:rPr sz="1000" spc="-5" dirty="0">
                          <a:latin typeface="Calibri"/>
                          <a:cs typeface="Calibri"/>
                        </a:rPr>
                        <a:t>t</a:t>
                      </a:r>
                      <a:r>
                        <a:rPr sz="1000" dirty="0">
                          <a:latin typeface="Calibri"/>
                          <a:cs typeface="Calibri"/>
                        </a:rPr>
                        <a:t>to</a:t>
                      </a:r>
                      <a:r>
                        <a:rPr sz="1000" spc="-20"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 </a:t>
                      </a:r>
                      <a:r>
                        <a:rPr sz="1000" i="1" spc="-10" dirty="0">
                          <a:latin typeface="Calibri"/>
                          <a:cs typeface="Calibri"/>
                        </a:rPr>
                        <a:t>c</a:t>
                      </a:r>
                      <a:r>
                        <a:rPr sz="1000" i="1" spc="15" dirty="0">
                          <a:latin typeface="Calibri"/>
                          <a:cs typeface="Calibri"/>
                        </a:rPr>
                        <a:t>h</a:t>
                      </a:r>
                      <a:r>
                        <a:rPr sz="1000" i="1" spc="-10" dirty="0">
                          <a:latin typeface="Calibri"/>
                          <a:cs typeface="Calibri"/>
                        </a:rPr>
                        <a:t>e</a:t>
                      </a:r>
                      <a:r>
                        <a:rPr sz="1000" i="1" spc="15" dirty="0">
                          <a:latin typeface="Calibri"/>
                          <a:cs typeface="Calibri"/>
                        </a:rPr>
                        <a:t>a</a:t>
                      </a:r>
                      <a:r>
                        <a:rPr sz="1000" i="1" dirty="0">
                          <a:latin typeface="Calibri"/>
                          <a:cs typeface="Calibri"/>
                        </a:rPr>
                        <a:t>t</a:t>
                      </a:r>
                      <a:r>
                        <a:rPr sz="1000" i="1" spc="-30" dirty="0">
                          <a:latin typeface="Calibri"/>
                          <a:cs typeface="Calibri"/>
                        </a:rPr>
                        <a:t>i</a:t>
                      </a:r>
                      <a:r>
                        <a:rPr sz="1000" i="1" spc="15" dirty="0">
                          <a:latin typeface="Calibri"/>
                          <a:cs typeface="Calibri"/>
                        </a:rPr>
                        <a:t>n</a:t>
                      </a:r>
                      <a:r>
                        <a:rPr sz="1000" i="1" dirty="0">
                          <a:latin typeface="Calibri"/>
                          <a:cs typeface="Calibri"/>
                        </a:rPr>
                        <a:t>g </a:t>
                      </a:r>
                      <a:r>
                        <a:rPr sz="1000" dirty="0">
                          <a:latin typeface="Calibri"/>
                          <a:cs typeface="Calibri"/>
                        </a:rPr>
                        <a:t>n</a:t>
                      </a:r>
                      <a:r>
                        <a:rPr sz="1000" spc="35" dirty="0">
                          <a:latin typeface="Calibri"/>
                          <a:cs typeface="Calibri"/>
                        </a:rPr>
                        <a:t>el</a:t>
                      </a:r>
                      <a:r>
                        <a:rPr sz="1000" spc="30" dirty="0">
                          <a:latin typeface="Calibri"/>
                          <a:cs typeface="Calibri"/>
                        </a:rPr>
                        <a:t>l</a:t>
                      </a:r>
                      <a:r>
                        <a:rPr sz="1000" dirty="0">
                          <a:latin typeface="Calibri"/>
                          <a:cs typeface="Calibri"/>
                        </a:rPr>
                        <a:t>a</a:t>
                      </a:r>
                      <a:r>
                        <a:rPr sz="1000" spc="-35" dirty="0">
                          <a:latin typeface="Calibri"/>
                          <a:cs typeface="Calibri"/>
                        </a:rPr>
                        <a:t> </a:t>
                      </a:r>
                      <a:r>
                        <a:rPr sz="1000" spc="5" dirty="0">
                          <a:latin typeface="Calibri"/>
                          <a:cs typeface="Calibri"/>
                        </a:rPr>
                        <a:t>s</a:t>
                      </a:r>
                      <a:r>
                        <a:rPr sz="1000" dirty="0">
                          <a:latin typeface="Calibri"/>
                          <a:cs typeface="Calibri"/>
                        </a:rPr>
                        <a:t>t</a:t>
                      </a:r>
                      <a:r>
                        <a:rPr sz="1000" spc="30" dirty="0">
                          <a:latin typeface="Calibri"/>
                          <a:cs typeface="Calibri"/>
                        </a:rPr>
                        <a:t>e</a:t>
                      </a:r>
                      <a:r>
                        <a:rPr sz="1000" spc="5" dirty="0">
                          <a:latin typeface="Calibri"/>
                          <a:cs typeface="Calibri"/>
                        </a:rPr>
                        <a:t>ssa s</a:t>
                      </a:r>
                      <a:r>
                        <a:rPr sz="1000" spc="-25" dirty="0">
                          <a:latin typeface="Calibri"/>
                          <a:cs typeface="Calibri"/>
                        </a:rPr>
                        <a:t>c</a:t>
                      </a:r>
                      <a:r>
                        <a:rPr sz="1000" spc="-15" dirty="0">
                          <a:latin typeface="Calibri"/>
                          <a:cs typeface="Calibri"/>
                        </a:rPr>
                        <a:t>a</a:t>
                      </a:r>
                      <a:r>
                        <a:rPr sz="1000" spc="35" dirty="0">
                          <a:latin typeface="Calibri"/>
                          <a:cs typeface="Calibri"/>
                        </a:rPr>
                        <a:t>l</a:t>
                      </a:r>
                      <a:r>
                        <a:rPr sz="1000" dirty="0">
                          <a:latin typeface="Calibri"/>
                          <a:cs typeface="Calibri"/>
                        </a:rPr>
                        <a:t>a</a:t>
                      </a:r>
                      <a:r>
                        <a:rPr sz="1000" spc="-35" dirty="0">
                          <a:latin typeface="Calibri"/>
                          <a:cs typeface="Calibri"/>
                        </a:rPr>
                        <a:t> </a:t>
                      </a:r>
                      <a:r>
                        <a:rPr sz="1000" dirty="0">
                          <a:latin typeface="Calibri"/>
                          <a:cs typeface="Calibri"/>
                        </a:rPr>
                        <a:t>d</a:t>
                      </a:r>
                      <a:r>
                        <a:rPr sz="1000" spc="35" dirty="0">
                          <a:latin typeface="Calibri"/>
                          <a:cs typeface="Calibri"/>
                        </a:rPr>
                        <a:t>e</a:t>
                      </a:r>
                      <a:r>
                        <a:rPr sz="1000" dirty="0">
                          <a:latin typeface="Calibri"/>
                          <a:cs typeface="Calibri"/>
                        </a:rPr>
                        <a:t>l </a:t>
                      </a:r>
                      <a:r>
                        <a:rPr sz="1000" spc="-15" dirty="0">
                          <a:latin typeface="Calibri"/>
                          <a:cs typeface="Calibri"/>
                        </a:rPr>
                        <a:t>r</a:t>
                      </a:r>
                      <a:r>
                        <a:rPr sz="1000" spc="-20" dirty="0">
                          <a:latin typeface="Calibri"/>
                          <a:cs typeface="Calibri"/>
                        </a:rPr>
                        <a:t>a</a:t>
                      </a:r>
                      <a:r>
                        <a:rPr sz="1000" spc="10" dirty="0">
                          <a:latin typeface="Calibri"/>
                          <a:cs typeface="Calibri"/>
                        </a:rPr>
                        <a:t>p</a:t>
                      </a:r>
                      <a:r>
                        <a:rPr sz="1000" dirty="0">
                          <a:latin typeface="Calibri"/>
                          <a:cs typeface="Calibri"/>
                        </a:rPr>
                        <a:t>p</a:t>
                      </a:r>
                      <a:r>
                        <a:rPr sz="1000" spc="5" dirty="0">
                          <a:latin typeface="Calibri"/>
                          <a:cs typeface="Calibri"/>
                        </a:rPr>
                        <a:t>o</a:t>
                      </a:r>
                      <a:r>
                        <a:rPr sz="1000" spc="-20" dirty="0">
                          <a:latin typeface="Calibri"/>
                          <a:cs typeface="Calibri"/>
                        </a:rPr>
                        <a:t>r</a:t>
                      </a:r>
                      <a:r>
                        <a:rPr sz="1000" spc="-5" dirty="0">
                          <a:latin typeface="Calibri"/>
                          <a:cs typeface="Calibri"/>
                        </a:rPr>
                        <a:t>t</a:t>
                      </a:r>
                      <a:r>
                        <a:rPr sz="1000" dirty="0">
                          <a:latin typeface="Calibri"/>
                          <a:cs typeface="Calibri"/>
                        </a:rPr>
                        <a:t>o</a:t>
                      </a:r>
                      <a:endParaRPr sz="1000">
                        <a:latin typeface="Calibri"/>
                        <a:cs typeface="Calibri"/>
                      </a:endParaRPr>
                    </a:p>
                    <a:p>
                      <a:pPr algn="ctr">
                        <a:lnSpc>
                          <a:spcPct val="100000"/>
                        </a:lnSpc>
                        <a:spcBef>
                          <a:spcPts val="400"/>
                        </a:spcBef>
                      </a:pPr>
                      <a:r>
                        <a:rPr sz="1000" dirty="0">
                          <a:latin typeface="Calibri"/>
                          <a:cs typeface="Calibri"/>
                        </a:rPr>
                        <a:t>n</a:t>
                      </a:r>
                      <a:r>
                        <a:rPr sz="1000" spc="-15" dirty="0">
                          <a:latin typeface="Calibri"/>
                          <a:cs typeface="Calibri"/>
                        </a:rPr>
                        <a:t>a</a:t>
                      </a:r>
                      <a:r>
                        <a:rPr sz="1000" dirty="0">
                          <a:latin typeface="Calibri"/>
                          <a:cs typeface="Calibri"/>
                        </a:rPr>
                        <a:t>z</a:t>
                      </a:r>
                      <a:r>
                        <a:rPr sz="1000" spc="35" dirty="0">
                          <a:latin typeface="Calibri"/>
                          <a:cs typeface="Calibri"/>
                        </a:rPr>
                        <a:t>i</a:t>
                      </a:r>
                      <a:r>
                        <a:rPr sz="1000" dirty="0">
                          <a:latin typeface="Calibri"/>
                          <a:cs typeface="Calibri"/>
                        </a:rPr>
                        <a:t>o</a:t>
                      </a:r>
                      <a:r>
                        <a:rPr sz="1000" spc="10" dirty="0">
                          <a:latin typeface="Calibri"/>
                          <a:cs typeface="Calibri"/>
                        </a:rPr>
                        <a:t>n</a:t>
                      </a:r>
                      <a:r>
                        <a:rPr sz="1000" spc="-20" dirty="0">
                          <a:latin typeface="Calibri"/>
                          <a:cs typeface="Calibri"/>
                        </a:rPr>
                        <a:t>a</a:t>
                      </a:r>
                      <a:r>
                        <a:rPr sz="1000" spc="35" dirty="0">
                          <a:latin typeface="Calibri"/>
                          <a:cs typeface="Calibri"/>
                        </a:rPr>
                        <a:t>l</a:t>
                      </a:r>
                      <a:r>
                        <a:rPr sz="1000" dirty="0">
                          <a:latin typeface="Calibri"/>
                          <a:cs typeface="Calibri"/>
                        </a:rPr>
                        <a:t>e</a:t>
                      </a:r>
                      <a:r>
                        <a:rPr sz="1000" spc="15" dirty="0">
                          <a:latin typeface="Calibri"/>
                          <a:cs typeface="Calibri"/>
                        </a:rPr>
                        <a:t> </a:t>
                      </a:r>
                      <a:r>
                        <a:rPr sz="1100" spc="37" baseline="39682" dirty="0">
                          <a:latin typeface="Calibri"/>
                          <a:cs typeface="Calibri"/>
                        </a:rPr>
                        <a:t>1d</a:t>
                      </a:r>
                      <a:endParaRPr sz="1100" baseline="39682">
                        <a:latin typeface="Calibri"/>
                        <a:cs typeface="Calibri"/>
                      </a:endParaRPr>
                    </a:p>
                  </a:txBody>
                  <a:tcPr marL="0" marR="0" marT="0" marB="0">
                    <a:lnL w="9651">
                      <a:solidFill>
                        <a:srgbClr val="0070C0"/>
                      </a:solidFill>
                      <a:prstDash val="solid"/>
                    </a:lnL>
                    <a:lnR w="9651">
                      <a:solidFill>
                        <a:srgbClr val="0070C0"/>
                      </a:solidFill>
                      <a:prstDash val="solid"/>
                    </a:lnR>
                    <a:lnT w="26162">
                      <a:solidFill>
                        <a:srgbClr val="0070C0"/>
                      </a:solidFill>
                      <a:prstDash val="solid"/>
                    </a:lnT>
                    <a:lnB w="9652">
                      <a:solidFill>
                        <a:srgbClr val="0070C0"/>
                      </a:solidFill>
                      <a:prstDash val="solid"/>
                    </a:lnB>
                    <a:solidFill>
                      <a:srgbClr val="DDEBF7"/>
                    </a:solidFill>
                  </a:tcPr>
                </a:tc>
                <a:tc>
                  <a:txBody>
                    <a:bodyPr/>
                    <a:lstStyle/>
                    <a:p>
                      <a:pPr marL="31750" marR="28575" algn="ctr">
                        <a:lnSpc>
                          <a:spcPct val="112400"/>
                        </a:lnSpc>
                      </a:pPr>
                      <a:r>
                        <a:rPr sz="1000" spc="-20" dirty="0">
                          <a:latin typeface="Calibri"/>
                          <a:cs typeface="Calibri"/>
                        </a:rPr>
                        <a:t>D</a:t>
                      </a:r>
                      <a:r>
                        <a:rPr sz="1000" spc="30" dirty="0">
                          <a:latin typeface="Calibri"/>
                          <a:cs typeface="Calibri"/>
                        </a:rPr>
                        <a:t>if</a:t>
                      </a:r>
                      <a:r>
                        <a:rPr sz="1000" spc="20" dirty="0">
                          <a:latin typeface="Calibri"/>
                          <a:cs typeface="Calibri"/>
                        </a:rPr>
                        <a:t>f</a:t>
                      </a:r>
                      <a:r>
                        <a:rPr sz="1000" spc="35" dirty="0">
                          <a:latin typeface="Calibri"/>
                          <a:cs typeface="Calibri"/>
                        </a:rPr>
                        <a:t>e</a:t>
                      </a:r>
                      <a:r>
                        <a:rPr sz="1000" spc="-20" dirty="0">
                          <a:latin typeface="Calibri"/>
                          <a:cs typeface="Calibri"/>
                        </a:rPr>
                        <a:t>r</a:t>
                      </a:r>
                      <a:r>
                        <a:rPr sz="1000" spc="35" dirty="0">
                          <a:latin typeface="Calibri"/>
                          <a:cs typeface="Calibri"/>
                        </a:rPr>
                        <a:t>e</a:t>
                      </a:r>
                      <a:r>
                        <a:rPr sz="1000" dirty="0">
                          <a:latin typeface="Calibri"/>
                          <a:cs typeface="Calibri"/>
                        </a:rPr>
                        <a:t>nza</a:t>
                      </a:r>
                      <a:r>
                        <a:rPr sz="1000" spc="-35" dirty="0">
                          <a:latin typeface="Calibri"/>
                          <a:cs typeface="Calibri"/>
                        </a:rPr>
                        <a:t> </a:t>
                      </a:r>
                      <a:r>
                        <a:rPr sz="1000" dirty="0">
                          <a:latin typeface="Calibri"/>
                          <a:cs typeface="Calibri"/>
                        </a:rPr>
                        <a:t>n</a:t>
                      </a:r>
                      <a:r>
                        <a:rPr sz="1000" spc="35" dirty="0">
                          <a:latin typeface="Calibri"/>
                          <a:cs typeface="Calibri"/>
                        </a:rPr>
                        <a:t>e</a:t>
                      </a:r>
                      <a:r>
                        <a:rPr sz="1000" dirty="0">
                          <a:latin typeface="Calibri"/>
                          <a:cs typeface="Calibri"/>
                        </a:rPr>
                        <a:t>i</a:t>
                      </a:r>
                      <a:r>
                        <a:rPr sz="1000" spc="10" dirty="0">
                          <a:latin typeface="Calibri"/>
                          <a:cs typeface="Calibri"/>
                        </a:rPr>
                        <a:t> </a:t>
                      </a:r>
                      <a:r>
                        <a:rPr sz="1000" spc="-20" dirty="0">
                          <a:latin typeface="Calibri"/>
                          <a:cs typeface="Calibri"/>
                        </a:rPr>
                        <a:t>r</a:t>
                      </a:r>
                      <a:r>
                        <a:rPr sz="1000" spc="35" dirty="0">
                          <a:latin typeface="Calibri"/>
                          <a:cs typeface="Calibri"/>
                        </a:rPr>
                        <a:t>i</a:t>
                      </a:r>
                      <a:r>
                        <a:rPr sz="1000" spc="5" dirty="0">
                          <a:latin typeface="Calibri"/>
                          <a:cs typeface="Calibri"/>
                        </a:rPr>
                        <a:t>s</a:t>
                      </a:r>
                      <a:r>
                        <a:rPr sz="1000" dirty="0">
                          <a:latin typeface="Calibri"/>
                          <a:cs typeface="Calibri"/>
                        </a:rPr>
                        <a:t>u</a:t>
                      </a:r>
                      <a:r>
                        <a:rPr sz="1000" spc="35" dirty="0">
                          <a:latin typeface="Calibri"/>
                          <a:cs typeface="Calibri"/>
                        </a:rPr>
                        <a:t>l</a:t>
                      </a:r>
                      <a:r>
                        <a:rPr sz="1000" spc="-5" dirty="0">
                          <a:latin typeface="Calibri"/>
                          <a:cs typeface="Calibri"/>
                        </a:rPr>
                        <a:t>t</a:t>
                      </a:r>
                      <a:r>
                        <a:rPr sz="1000" spc="-15" dirty="0">
                          <a:latin typeface="Calibri"/>
                          <a:cs typeface="Calibri"/>
                        </a:rPr>
                        <a:t>a</a:t>
                      </a:r>
                      <a:r>
                        <a:rPr sz="1000" dirty="0">
                          <a:latin typeface="Calibri"/>
                          <a:cs typeface="Calibri"/>
                        </a:rPr>
                        <a:t>ti </a:t>
                      </a:r>
                      <a:r>
                        <a:rPr sz="1000" spc="25" dirty="0">
                          <a:latin typeface="Calibri"/>
                          <a:cs typeface="Calibri"/>
                        </a:rPr>
                        <a:t>(</a:t>
                      </a:r>
                      <a:r>
                        <a:rPr sz="1000" spc="10"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5" dirty="0">
                          <a:latin typeface="Calibri"/>
                          <a:cs typeface="Calibri"/>
                        </a:rPr>
                        <a:t>e</a:t>
                      </a:r>
                      <a:r>
                        <a:rPr sz="1000" spc="-10" dirty="0">
                          <a:latin typeface="Calibri"/>
                          <a:cs typeface="Calibri"/>
                        </a:rPr>
                        <a:t>g</a:t>
                      </a:r>
                      <a:r>
                        <a:rPr sz="1000" spc="-5" dirty="0">
                          <a:latin typeface="Calibri"/>
                          <a:cs typeface="Calibri"/>
                        </a:rPr>
                        <a:t>g</a:t>
                      </a:r>
                      <a:r>
                        <a:rPr sz="1000" spc="35" dirty="0">
                          <a:latin typeface="Calibri"/>
                          <a:cs typeface="Calibri"/>
                        </a:rPr>
                        <a:t>i</a:t>
                      </a:r>
                      <a:r>
                        <a:rPr sz="1000" dirty="0">
                          <a:latin typeface="Calibri"/>
                          <a:cs typeface="Calibri"/>
                        </a:rPr>
                        <a:t>o p</a:t>
                      </a:r>
                      <a:r>
                        <a:rPr sz="1000" spc="35" dirty="0">
                          <a:latin typeface="Calibri"/>
                          <a:cs typeface="Calibri"/>
                        </a:rPr>
                        <a:t>e</a:t>
                      </a:r>
                      <a:r>
                        <a:rPr sz="1000" spc="-20" dirty="0">
                          <a:latin typeface="Calibri"/>
                          <a:cs typeface="Calibri"/>
                        </a:rPr>
                        <a:t>r</a:t>
                      </a:r>
                      <a:r>
                        <a:rPr sz="1000" spc="-25" dirty="0">
                          <a:latin typeface="Calibri"/>
                          <a:cs typeface="Calibri"/>
                        </a:rPr>
                        <a:t>c</a:t>
                      </a:r>
                      <a:r>
                        <a:rPr sz="1000" spc="35" dirty="0">
                          <a:latin typeface="Calibri"/>
                          <a:cs typeface="Calibri"/>
                        </a:rPr>
                        <a:t>e</a:t>
                      </a:r>
                      <a:r>
                        <a:rPr sz="1000" dirty="0">
                          <a:latin typeface="Calibri"/>
                          <a:cs typeface="Calibri"/>
                        </a:rPr>
                        <a:t>ntu</a:t>
                      </a:r>
                      <a:r>
                        <a:rPr sz="1000" spc="-15" dirty="0">
                          <a:latin typeface="Calibri"/>
                          <a:cs typeface="Calibri"/>
                        </a:rPr>
                        <a:t>a</a:t>
                      </a:r>
                      <a:r>
                        <a:rPr sz="1000" spc="35" dirty="0">
                          <a:latin typeface="Calibri"/>
                          <a:cs typeface="Calibri"/>
                        </a:rPr>
                        <a:t>l</a:t>
                      </a:r>
                      <a:r>
                        <a:rPr sz="1000" spc="30" dirty="0">
                          <a:latin typeface="Calibri"/>
                          <a:cs typeface="Calibri"/>
                        </a:rPr>
                        <a:t>e</a:t>
                      </a:r>
                      <a:r>
                        <a:rPr sz="1000" dirty="0">
                          <a:latin typeface="Calibri"/>
                          <a:cs typeface="Calibri"/>
                        </a:rPr>
                        <a:t>)    </a:t>
                      </a:r>
                      <a:r>
                        <a:rPr sz="1000" spc="-20" dirty="0">
                          <a:latin typeface="Calibri"/>
                          <a:cs typeface="Calibri"/>
                        </a:rPr>
                        <a:t>r</a:t>
                      </a:r>
                      <a:r>
                        <a:rPr sz="1000" spc="35" dirty="0">
                          <a:latin typeface="Calibri"/>
                          <a:cs typeface="Calibri"/>
                        </a:rPr>
                        <a:t>i</a:t>
                      </a:r>
                      <a:r>
                        <a:rPr sz="1000" spc="5" dirty="0">
                          <a:latin typeface="Calibri"/>
                          <a:cs typeface="Calibri"/>
                        </a:rPr>
                        <a:t>s</a:t>
                      </a:r>
                      <a:r>
                        <a:rPr sz="1000" spc="10" dirty="0">
                          <a:latin typeface="Calibri"/>
                          <a:cs typeface="Calibri"/>
                        </a:rPr>
                        <a:t>p</a:t>
                      </a:r>
                      <a:r>
                        <a:rPr sz="1000" spc="30" dirty="0">
                          <a:latin typeface="Calibri"/>
                          <a:cs typeface="Calibri"/>
                        </a:rPr>
                        <a:t>e</a:t>
                      </a:r>
                      <a:r>
                        <a:rPr sz="1000" spc="-5" dirty="0">
                          <a:latin typeface="Calibri"/>
                          <a:cs typeface="Calibri"/>
                        </a:rPr>
                        <a:t>t</a:t>
                      </a:r>
                      <a:r>
                        <a:rPr sz="1000" dirty="0">
                          <a:latin typeface="Calibri"/>
                          <a:cs typeface="Calibri"/>
                        </a:rPr>
                        <a:t>to</a:t>
                      </a:r>
                      <a:r>
                        <a:rPr sz="1000" spc="-20" dirty="0">
                          <a:latin typeface="Calibri"/>
                          <a:cs typeface="Calibri"/>
                        </a:rPr>
                        <a:t> </a:t>
                      </a:r>
                      <a:r>
                        <a:rPr sz="1000" dirty="0">
                          <a:latin typeface="Calibri"/>
                          <a:cs typeface="Calibri"/>
                        </a:rPr>
                        <a:t>a </a:t>
                      </a:r>
                      <a:r>
                        <a:rPr sz="1000" spc="-25" dirty="0">
                          <a:latin typeface="Calibri"/>
                          <a:cs typeface="Calibri"/>
                        </a:rPr>
                        <a:t>c</a:t>
                      </a:r>
                      <a:r>
                        <a:rPr sz="1000" spc="35" dirty="0">
                          <a:latin typeface="Calibri"/>
                          <a:cs typeface="Calibri"/>
                        </a:rPr>
                        <a:t>l</a:t>
                      </a:r>
                      <a:r>
                        <a:rPr sz="1000" spc="-15" dirty="0">
                          <a:latin typeface="Calibri"/>
                          <a:cs typeface="Calibri"/>
                        </a:rPr>
                        <a:t>a</a:t>
                      </a:r>
                      <a:r>
                        <a:rPr sz="1000" spc="5" dirty="0">
                          <a:latin typeface="Calibri"/>
                          <a:cs typeface="Calibri"/>
                        </a:rPr>
                        <a:t>ss</a:t>
                      </a:r>
                      <a:r>
                        <a:rPr sz="1000" spc="35" dirty="0">
                          <a:latin typeface="Calibri"/>
                          <a:cs typeface="Calibri"/>
                        </a:rPr>
                        <a:t>i</a:t>
                      </a:r>
                      <a:r>
                        <a:rPr sz="1000" spc="10" dirty="0">
                          <a:latin typeface="Calibri"/>
                          <a:cs typeface="Calibri"/>
                        </a:rPr>
                        <a:t>/</a:t>
                      </a:r>
                      <a:r>
                        <a:rPr sz="1000" spc="5" dirty="0">
                          <a:latin typeface="Calibri"/>
                          <a:cs typeface="Calibri"/>
                        </a:rPr>
                        <a:t>s</a:t>
                      </a:r>
                      <a:r>
                        <a:rPr sz="1000" spc="-25" dirty="0">
                          <a:latin typeface="Calibri"/>
                          <a:cs typeface="Calibri"/>
                        </a:rPr>
                        <a:t>c</a:t>
                      </a:r>
                      <a:r>
                        <a:rPr sz="1000" dirty="0">
                          <a:latin typeface="Calibri"/>
                          <a:cs typeface="Calibri"/>
                        </a:rPr>
                        <a:t>u</a:t>
                      </a:r>
                      <a:r>
                        <a:rPr sz="1000" spc="5" dirty="0">
                          <a:latin typeface="Calibri"/>
                          <a:cs typeface="Calibri"/>
                        </a:rPr>
                        <a:t>o</a:t>
                      </a:r>
                      <a:r>
                        <a:rPr sz="1000" spc="35" dirty="0">
                          <a:latin typeface="Calibri"/>
                          <a:cs typeface="Calibri"/>
                        </a:rPr>
                        <a:t>l</a:t>
                      </a:r>
                      <a:r>
                        <a:rPr sz="1000" dirty="0">
                          <a:latin typeface="Calibri"/>
                          <a:cs typeface="Calibri"/>
                        </a:rPr>
                        <a:t>e</a:t>
                      </a:r>
                      <a:r>
                        <a:rPr sz="1000" spc="10" dirty="0">
                          <a:latin typeface="Calibri"/>
                          <a:cs typeface="Calibri"/>
                        </a:rPr>
                        <a:t> </a:t>
                      </a:r>
                      <a:r>
                        <a:rPr sz="1000" spc="-25" dirty="0">
                          <a:latin typeface="Calibri"/>
                          <a:cs typeface="Calibri"/>
                        </a:rPr>
                        <a:t>c</a:t>
                      </a:r>
                      <a:r>
                        <a:rPr sz="1000" spc="5" dirty="0">
                          <a:latin typeface="Calibri"/>
                          <a:cs typeface="Calibri"/>
                        </a:rPr>
                        <a:t>o</a:t>
                      </a:r>
                      <a:r>
                        <a:rPr sz="1000" dirty="0">
                          <a:latin typeface="Calibri"/>
                          <a:cs typeface="Calibri"/>
                        </a:rPr>
                        <a:t>n </a:t>
                      </a:r>
                      <a:r>
                        <a:rPr sz="1000" i="1" spc="15" dirty="0">
                          <a:latin typeface="Calibri"/>
                          <a:cs typeface="Calibri"/>
                        </a:rPr>
                        <a:t>b</a:t>
                      </a:r>
                      <a:r>
                        <a:rPr sz="1000" i="1" spc="20" dirty="0">
                          <a:latin typeface="Calibri"/>
                          <a:cs typeface="Calibri"/>
                        </a:rPr>
                        <a:t>a</a:t>
                      </a:r>
                      <a:r>
                        <a:rPr sz="1000" i="1" spc="-20" dirty="0">
                          <a:latin typeface="Calibri"/>
                          <a:cs typeface="Calibri"/>
                        </a:rPr>
                        <a:t>c</a:t>
                      </a:r>
                      <a:r>
                        <a:rPr sz="1000" i="1" spc="10" dirty="0">
                          <a:latin typeface="Calibri"/>
                          <a:cs typeface="Calibri"/>
                        </a:rPr>
                        <a:t>k</a:t>
                      </a:r>
                      <a:r>
                        <a:rPr sz="1000" i="1" spc="15" dirty="0">
                          <a:latin typeface="Calibri"/>
                          <a:cs typeface="Calibri"/>
                        </a:rPr>
                        <a:t>g</a:t>
                      </a:r>
                      <a:r>
                        <a:rPr sz="1000" i="1" spc="-10" dirty="0">
                          <a:latin typeface="Calibri"/>
                          <a:cs typeface="Calibri"/>
                        </a:rPr>
                        <a:t>r</a:t>
                      </a:r>
                      <a:r>
                        <a:rPr sz="1000" i="1" spc="15" dirty="0">
                          <a:latin typeface="Calibri"/>
                          <a:cs typeface="Calibri"/>
                        </a:rPr>
                        <a:t>ou</a:t>
                      </a:r>
                      <a:r>
                        <a:rPr sz="1000" i="1" spc="20" dirty="0">
                          <a:latin typeface="Calibri"/>
                          <a:cs typeface="Calibri"/>
                        </a:rPr>
                        <a:t>n</a:t>
                      </a:r>
                      <a:r>
                        <a:rPr sz="1000" i="1" dirty="0">
                          <a:latin typeface="Calibri"/>
                          <a:cs typeface="Calibri"/>
                        </a:rPr>
                        <a:t>d </a:t>
                      </a:r>
                      <a:r>
                        <a:rPr sz="1000" i="1" spc="-90" dirty="0">
                          <a:latin typeface="Calibri"/>
                          <a:cs typeface="Calibri"/>
                        </a:rPr>
                        <a:t> </a:t>
                      </a:r>
                      <a:r>
                        <a:rPr sz="1000" spc="20" dirty="0">
                          <a:latin typeface="Calibri"/>
                          <a:cs typeface="Calibri"/>
                        </a:rPr>
                        <a:t>f</a:t>
                      </a:r>
                      <a:r>
                        <a:rPr sz="1000" spc="-15" dirty="0">
                          <a:latin typeface="Calibri"/>
                          <a:cs typeface="Calibri"/>
                        </a:rPr>
                        <a:t>a</a:t>
                      </a:r>
                      <a:r>
                        <a:rPr sz="1000" dirty="0">
                          <a:latin typeface="Calibri"/>
                          <a:cs typeface="Calibri"/>
                        </a:rPr>
                        <a:t>m</a:t>
                      </a:r>
                      <a:r>
                        <a:rPr sz="1000" spc="35" dirty="0">
                          <a:latin typeface="Calibri"/>
                          <a:cs typeface="Calibri"/>
                        </a:rPr>
                        <a:t>il</a:t>
                      </a:r>
                      <a:r>
                        <a:rPr sz="1000" spc="30" dirty="0">
                          <a:latin typeface="Calibri"/>
                          <a:cs typeface="Calibri"/>
                        </a:rPr>
                        <a:t>i</a:t>
                      </a:r>
                      <a:r>
                        <a:rPr sz="1000" spc="-15" dirty="0">
                          <a:latin typeface="Calibri"/>
                          <a:cs typeface="Calibri"/>
                        </a:rPr>
                        <a:t>a</a:t>
                      </a:r>
                      <a:r>
                        <a:rPr sz="1000" spc="-20" dirty="0">
                          <a:latin typeface="Calibri"/>
                          <a:cs typeface="Calibri"/>
                        </a:rPr>
                        <a:t>r</a:t>
                      </a:r>
                      <a:r>
                        <a:rPr sz="1000" dirty="0">
                          <a:latin typeface="Calibri"/>
                          <a:cs typeface="Calibri"/>
                        </a:rPr>
                        <a:t>e</a:t>
                      </a:r>
                      <a:endParaRPr sz="1000">
                        <a:latin typeface="Calibri"/>
                        <a:cs typeface="Calibri"/>
                      </a:endParaRPr>
                    </a:p>
                    <a:p>
                      <a:pPr algn="ctr">
                        <a:lnSpc>
                          <a:spcPct val="100000"/>
                        </a:lnSpc>
                        <a:spcBef>
                          <a:spcPts val="400"/>
                        </a:spcBef>
                      </a:pPr>
                      <a:r>
                        <a:rPr sz="1000" spc="5" dirty="0">
                          <a:latin typeface="Calibri"/>
                          <a:cs typeface="Calibri"/>
                        </a:rPr>
                        <a:t>s</a:t>
                      </a:r>
                      <a:r>
                        <a:rPr sz="1000" spc="35" dirty="0">
                          <a:latin typeface="Calibri"/>
                          <a:cs typeface="Calibri"/>
                        </a:rPr>
                        <a:t>i</a:t>
                      </a:r>
                      <a:r>
                        <a:rPr sz="1000" dirty="0">
                          <a:latin typeface="Calibri"/>
                          <a:cs typeface="Calibri"/>
                        </a:rPr>
                        <a:t>m</a:t>
                      </a:r>
                      <a:r>
                        <a:rPr sz="1000" spc="35" dirty="0">
                          <a:latin typeface="Calibri"/>
                          <a:cs typeface="Calibri"/>
                        </a:rPr>
                        <a:t>i</a:t>
                      </a:r>
                      <a:r>
                        <a:rPr sz="1000" spc="30" dirty="0">
                          <a:latin typeface="Calibri"/>
                          <a:cs typeface="Calibri"/>
                        </a:rPr>
                        <a:t>l</a:t>
                      </a:r>
                      <a:r>
                        <a:rPr sz="1000" dirty="0">
                          <a:latin typeface="Calibri"/>
                          <a:cs typeface="Calibri"/>
                        </a:rPr>
                        <a:t>e</a:t>
                      </a:r>
                      <a:r>
                        <a:rPr sz="1000" spc="15" dirty="0">
                          <a:latin typeface="Calibri"/>
                          <a:cs typeface="Calibri"/>
                        </a:rPr>
                        <a:t> </a:t>
                      </a:r>
                      <a:r>
                        <a:rPr sz="1100" baseline="39682" dirty="0">
                          <a:latin typeface="Calibri"/>
                          <a:cs typeface="Calibri"/>
                        </a:rPr>
                        <a:t>2</a:t>
                      </a:r>
                      <a:endParaRPr sz="1100" baseline="39682">
                        <a:latin typeface="Calibri"/>
                        <a:cs typeface="Calibri"/>
                      </a:endParaRPr>
                    </a:p>
                  </a:txBody>
                  <a:tcPr marL="0" marR="0" marT="0" marB="0">
                    <a:lnL w="9651">
                      <a:solidFill>
                        <a:srgbClr val="0070C0"/>
                      </a:solidFill>
                      <a:prstDash val="solid"/>
                    </a:lnL>
                    <a:lnR w="8890">
                      <a:solidFill>
                        <a:srgbClr val="0070C0"/>
                      </a:solidFill>
                      <a:prstDash val="solid"/>
                    </a:lnR>
                    <a:lnT w="25653">
                      <a:solidFill>
                        <a:srgbClr val="0070C0"/>
                      </a:solidFill>
                      <a:prstDash val="solid"/>
                    </a:lnT>
                    <a:lnB w="9652">
                      <a:solidFill>
                        <a:srgbClr val="0070C0"/>
                      </a:solidFill>
                      <a:prstDash val="solid"/>
                    </a:lnB>
                    <a:solidFill>
                      <a:srgbClr val="DDEBF7"/>
                    </a:solidFill>
                  </a:tcPr>
                </a:tc>
                <a:tc>
                  <a:txBody>
                    <a:bodyPr/>
                    <a:lstStyle/>
                    <a:p>
                      <a:pPr marL="15875" marR="19685" indent="-5715" algn="ctr">
                        <a:lnSpc>
                          <a:spcPct val="112400"/>
                        </a:lnSpc>
                      </a:pPr>
                      <a:r>
                        <a:rPr sz="1000" i="1" spc="-15" dirty="0">
                          <a:latin typeface="Calibri"/>
                          <a:cs typeface="Calibri"/>
                        </a:rPr>
                        <a:t>B</a:t>
                      </a:r>
                      <a:r>
                        <a:rPr sz="1000" i="1" spc="20" dirty="0">
                          <a:latin typeface="Calibri"/>
                          <a:cs typeface="Calibri"/>
                        </a:rPr>
                        <a:t>a</a:t>
                      </a:r>
                      <a:r>
                        <a:rPr sz="1000" i="1" spc="-15" dirty="0">
                          <a:latin typeface="Calibri"/>
                          <a:cs typeface="Calibri"/>
                        </a:rPr>
                        <a:t>c</a:t>
                      </a:r>
                      <a:r>
                        <a:rPr sz="1000" i="1" spc="10" dirty="0">
                          <a:latin typeface="Calibri"/>
                          <a:cs typeface="Calibri"/>
                        </a:rPr>
                        <a:t>k</a:t>
                      </a:r>
                      <a:r>
                        <a:rPr sz="1000" i="1" spc="15" dirty="0">
                          <a:latin typeface="Calibri"/>
                          <a:cs typeface="Calibri"/>
                        </a:rPr>
                        <a:t>g</a:t>
                      </a:r>
                      <a:r>
                        <a:rPr sz="1000" i="1" spc="-15" dirty="0">
                          <a:latin typeface="Calibri"/>
                          <a:cs typeface="Calibri"/>
                        </a:rPr>
                        <a:t>r</a:t>
                      </a:r>
                      <a:r>
                        <a:rPr sz="1000" i="1" spc="20" dirty="0">
                          <a:latin typeface="Calibri"/>
                          <a:cs typeface="Calibri"/>
                        </a:rPr>
                        <a:t>o</a:t>
                      </a:r>
                      <a:r>
                        <a:rPr sz="1000" i="1" spc="15" dirty="0">
                          <a:latin typeface="Calibri"/>
                          <a:cs typeface="Calibri"/>
                        </a:rPr>
                        <a:t>u</a:t>
                      </a:r>
                      <a:r>
                        <a:rPr sz="1000" i="1" spc="20" dirty="0">
                          <a:latin typeface="Calibri"/>
                          <a:cs typeface="Calibri"/>
                        </a:rPr>
                        <a:t>n</a:t>
                      </a:r>
                      <a:r>
                        <a:rPr sz="1000" i="1" dirty="0">
                          <a:latin typeface="Calibri"/>
                          <a:cs typeface="Calibri"/>
                        </a:rPr>
                        <a:t>d </a:t>
                      </a:r>
                      <a:r>
                        <a:rPr sz="1000" spc="20" dirty="0">
                          <a:latin typeface="Calibri"/>
                          <a:cs typeface="Calibri"/>
                        </a:rPr>
                        <a:t>f</a:t>
                      </a:r>
                      <a:r>
                        <a:rPr sz="1000" spc="-15" dirty="0">
                          <a:latin typeface="Calibri"/>
                          <a:cs typeface="Calibri"/>
                        </a:rPr>
                        <a:t>a</a:t>
                      </a:r>
                      <a:r>
                        <a:rPr sz="1000" dirty="0">
                          <a:latin typeface="Calibri"/>
                          <a:cs typeface="Calibri"/>
                        </a:rPr>
                        <a:t>m</a:t>
                      </a:r>
                      <a:r>
                        <a:rPr sz="1000" spc="35" dirty="0">
                          <a:latin typeface="Calibri"/>
                          <a:cs typeface="Calibri"/>
                        </a:rPr>
                        <a:t>i</a:t>
                      </a:r>
                      <a:r>
                        <a:rPr sz="1000" spc="30" dirty="0">
                          <a:latin typeface="Calibri"/>
                          <a:cs typeface="Calibri"/>
                        </a:rPr>
                        <a:t>l</a:t>
                      </a:r>
                      <a:r>
                        <a:rPr sz="1000" spc="35" dirty="0">
                          <a:latin typeface="Calibri"/>
                          <a:cs typeface="Calibri"/>
                        </a:rPr>
                        <a:t>i</a:t>
                      </a:r>
                      <a:r>
                        <a:rPr sz="1000" spc="-15" dirty="0">
                          <a:latin typeface="Calibri"/>
                          <a:cs typeface="Calibri"/>
                        </a:rPr>
                        <a:t>a</a:t>
                      </a:r>
                      <a:r>
                        <a:rPr sz="1000" spc="-20" dirty="0">
                          <a:latin typeface="Calibri"/>
                          <a:cs typeface="Calibri"/>
                        </a:rPr>
                        <a:t>r</a:t>
                      </a:r>
                      <a:r>
                        <a:rPr sz="1000" dirty="0">
                          <a:latin typeface="Calibri"/>
                          <a:cs typeface="Calibri"/>
                        </a:rPr>
                        <a:t>e m</a:t>
                      </a:r>
                      <a:r>
                        <a:rPr sz="1000" spc="35" dirty="0">
                          <a:latin typeface="Calibri"/>
                          <a:cs typeface="Calibri"/>
                        </a:rPr>
                        <a:t>e</a:t>
                      </a:r>
                      <a:r>
                        <a:rPr sz="1000" dirty="0">
                          <a:latin typeface="Calibri"/>
                          <a:cs typeface="Calibri"/>
                        </a:rPr>
                        <a:t>d</a:t>
                      </a:r>
                      <a:r>
                        <a:rPr sz="1000" spc="35" dirty="0">
                          <a:latin typeface="Calibri"/>
                          <a:cs typeface="Calibri"/>
                        </a:rPr>
                        <a:t>i</a:t>
                      </a:r>
                      <a:r>
                        <a:rPr sz="1000" spc="-15" dirty="0">
                          <a:latin typeface="Calibri"/>
                          <a:cs typeface="Calibri"/>
                        </a:rPr>
                        <a:t>a</a:t>
                      </a:r>
                      <a:r>
                        <a:rPr sz="1000" dirty="0">
                          <a:latin typeface="Calibri"/>
                          <a:cs typeface="Calibri"/>
                        </a:rPr>
                        <a:t>no</a:t>
                      </a:r>
                      <a:r>
                        <a:rPr sz="1000" spc="-15" dirty="0">
                          <a:latin typeface="Calibri"/>
                          <a:cs typeface="Calibri"/>
                        </a:rPr>
                        <a:t> </a:t>
                      </a:r>
                      <a:r>
                        <a:rPr sz="1000" dirty="0">
                          <a:latin typeface="Calibri"/>
                          <a:cs typeface="Calibri"/>
                        </a:rPr>
                        <a:t>d</a:t>
                      </a:r>
                      <a:r>
                        <a:rPr sz="1000" spc="30" dirty="0">
                          <a:latin typeface="Calibri"/>
                          <a:cs typeface="Calibri"/>
                        </a:rPr>
                        <a:t>e</a:t>
                      </a:r>
                      <a:r>
                        <a:rPr sz="1000" spc="-5" dirty="0">
                          <a:latin typeface="Calibri"/>
                          <a:cs typeface="Calibri"/>
                        </a:rPr>
                        <a:t>g</a:t>
                      </a:r>
                      <a:r>
                        <a:rPr sz="1000" spc="35" dirty="0">
                          <a:latin typeface="Calibri"/>
                          <a:cs typeface="Calibri"/>
                        </a:rPr>
                        <a:t>l</a:t>
                      </a:r>
                      <a:r>
                        <a:rPr sz="1000" dirty="0">
                          <a:latin typeface="Calibri"/>
                          <a:cs typeface="Calibri"/>
                        </a:rPr>
                        <a:t>i</a:t>
                      </a:r>
                      <a:endParaRPr sz="1000">
                        <a:latin typeface="Calibri"/>
                        <a:cs typeface="Calibri"/>
                      </a:endParaRPr>
                    </a:p>
                    <a:p>
                      <a:pPr algn="ctr">
                        <a:lnSpc>
                          <a:spcPct val="100000"/>
                        </a:lnSpc>
                        <a:spcBef>
                          <a:spcPts val="395"/>
                        </a:spcBef>
                      </a:pPr>
                      <a:r>
                        <a:rPr sz="1000" spc="5" dirty="0">
                          <a:latin typeface="Calibri"/>
                          <a:cs typeface="Calibri"/>
                        </a:rPr>
                        <a:t>s</a:t>
                      </a:r>
                      <a:r>
                        <a:rPr sz="1000" dirty="0">
                          <a:latin typeface="Calibri"/>
                          <a:cs typeface="Calibri"/>
                        </a:rPr>
                        <a:t>t</a:t>
                      </a:r>
                      <a:r>
                        <a:rPr sz="1000" spc="5" dirty="0">
                          <a:latin typeface="Calibri"/>
                          <a:cs typeface="Calibri"/>
                        </a:rPr>
                        <a:t>ud</a:t>
                      </a:r>
                      <a:r>
                        <a:rPr sz="1000" spc="30" dirty="0">
                          <a:latin typeface="Calibri"/>
                          <a:cs typeface="Calibri"/>
                        </a:rPr>
                        <a:t>e</a:t>
                      </a:r>
                      <a:r>
                        <a:rPr sz="1000" dirty="0">
                          <a:latin typeface="Calibri"/>
                          <a:cs typeface="Calibri"/>
                        </a:rPr>
                        <a:t>nt</a:t>
                      </a:r>
                      <a:r>
                        <a:rPr sz="1000" spc="35" dirty="0">
                          <a:latin typeface="Calibri"/>
                          <a:cs typeface="Calibri"/>
                        </a:rPr>
                        <a:t>i</a:t>
                      </a:r>
                      <a:r>
                        <a:rPr sz="1100" baseline="39682" dirty="0">
                          <a:latin typeface="Calibri"/>
                          <a:cs typeface="Calibri"/>
                        </a:rPr>
                        <a:t>3</a:t>
                      </a:r>
                      <a:r>
                        <a:rPr sz="1100" spc="-15" baseline="39682" dirty="0">
                          <a:latin typeface="Calibri"/>
                          <a:cs typeface="Calibri"/>
                        </a:rPr>
                        <a:t> </a:t>
                      </a:r>
                      <a:r>
                        <a:rPr sz="1100" baseline="39682" dirty="0">
                          <a:latin typeface="Calibri"/>
                          <a:cs typeface="Calibri"/>
                        </a:rPr>
                        <a:t>4</a:t>
                      </a:r>
                      <a:endParaRPr sz="1100" baseline="39682">
                        <a:latin typeface="Calibri"/>
                        <a:cs typeface="Calibri"/>
                      </a:endParaRPr>
                    </a:p>
                  </a:txBody>
                  <a:tcPr marL="0" marR="0" marT="0" marB="0">
                    <a:lnL w="8890">
                      <a:solidFill>
                        <a:srgbClr val="0070C0"/>
                      </a:solidFill>
                      <a:prstDash val="solid"/>
                    </a:lnL>
                    <a:lnR w="9651">
                      <a:solidFill>
                        <a:srgbClr val="0070C0"/>
                      </a:solidFill>
                      <a:prstDash val="solid"/>
                    </a:lnR>
                    <a:lnT w="25653">
                      <a:solidFill>
                        <a:srgbClr val="0070C0"/>
                      </a:solidFill>
                      <a:prstDash val="solid"/>
                    </a:lnT>
                    <a:lnB w="9652">
                      <a:solidFill>
                        <a:srgbClr val="0070C0"/>
                      </a:solidFill>
                      <a:prstDash val="solid"/>
                    </a:lnB>
                    <a:solidFill>
                      <a:srgbClr val="DDEBF7"/>
                    </a:solidFill>
                  </a:tcPr>
                </a:tc>
                <a:tc>
                  <a:txBody>
                    <a:bodyPr/>
                    <a:lstStyle/>
                    <a:p>
                      <a:pPr marL="23495" marR="23495" indent="3175" algn="ctr">
                        <a:lnSpc>
                          <a:spcPct val="112100"/>
                        </a:lnSpc>
                      </a:pPr>
                      <a:r>
                        <a:rPr sz="1000" spc="10" dirty="0">
                          <a:latin typeface="Calibri"/>
                          <a:cs typeface="Calibri"/>
                        </a:rPr>
                        <a:t>P</a:t>
                      </a:r>
                      <a:r>
                        <a:rPr sz="1000" spc="35" dirty="0">
                          <a:latin typeface="Calibri"/>
                          <a:cs typeface="Calibri"/>
                        </a:rPr>
                        <a:t>e</a:t>
                      </a:r>
                      <a:r>
                        <a:rPr sz="1000" spc="-20" dirty="0">
                          <a:latin typeface="Calibri"/>
                          <a:cs typeface="Calibri"/>
                        </a:rPr>
                        <a:t>r</a:t>
                      </a:r>
                      <a:r>
                        <a:rPr sz="1000" spc="-25" dirty="0">
                          <a:latin typeface="Calibri"/>
                          <a:cs typeface="Calibri"/>
                        </a:rPr>
                        <a:t>c</a:t>
                      </a:r>
                      <a:r>
                        <a:rPr sz="1000" spc="35" dirty="0">
                          <a:latin typeface="Calibri"/>
                          <a:cs typeface="Calibri"/>
                        </a:rPr>
                        <a:t>e</a:t>
                      </a:r>
                      <a:r>
                        <a:rPr sz="1000" dirty="0">
                          <a:latin typeface="Calibri"/>
                          <a:cs typeface="Calibri"/>
                        </a:rPr>
                        <a:t>ntu</a:t>
                      </a:r>
                      <a:r>
                        <a:rPr sz="1000" spc="-15" dirty="0">
                          <a:latin typeface="Calibri"/>
                          <a:cs typeface="Calibri"/>
                        </a:rPr>
                        <a:t>a</a:t>
                      </a:r>
                      <a:r>
                        <a:rPr sz="1000" spc="30" dirty="0">
                          <a:latin typeface="Calibri"/>
                          <a:cs typeface="Calibri"/>
                        </a:rPr>
                        <a:t>l</a:t>
                      </a:r>
                      <a:r>
                        <a:rPr sz="1000" dirty="0">
                          <a:latin typeface="Calibri"/>
                          <a:cs typeface="Calibri"/>
                        </a:rPr>
                        <a:t>e </a:t>
                      </a:r>
                      <a:r>
                        <a:rPr sz="1000" spc="-25" dirty="0">
                          <a:latin typeface="Calibri"/>
                          <a:cs typeface="Calibri"/>
                        </a:rPr>
                        <a:t>c</a:t>
                      </a:r>
                      <a:r>
                        <a:rPr sz="1000" dirty="0">
                          <a:latin typeface="Calibri"/>
                          <a:cs typeface="Calibri"/>
                        </a:rPr>
                        <a:t>o</a:t>
                      </a:r>
                      <a:r>
                        <a:rPr sz="1000" spc="10" dirty="0">
                          <a:latin typeface="Calibri"/>
                          <a:cs typeface="Calibri"/>
                        </a:rPr>
                        <a:t>p</a:t>
                      </a:r>
                      <a:r>
                        <a:rPr sz="1000" spc="30" dirty="0">
                          <a:latin typeface="Calibri"/>
                          <a:cs typeface="Calibri"/>
                        </a:rPr>
                        <a:t>e</a:t>
                      </a:r>
                      <a:r>
                        <a:rPr sz="1000" spc="-15" dirty="0">
                          <a:latin typeface="Calibri"/>
                          <a:cs typeface="Calibri"/>
                        </a:rPr>
                        <a:t>r</a:t>
                      </a:r>
                      <a:r>
                        <a:rPr sz="1000" spc="-5" dirty="0">
                          <a:latin typeface="Calibri"/>
                          <a:cs typeface="Calibri"/>
                        </a:rPr>
                        <a:t>t</a:t>
                      </a:r>
                      <a:r>
                        <a:rPr sz="1000" spc="10" dirty="0">
                          <a:latin typeface="Calibri"/>
                          <a:cs typeface="Calibri"/>
                        </a:rPr>
                        <a:t>u</a:t>
                      </a:r>
                      <a:r>
                        <a:rPr sz="1000" spc="-20" dirty="0">
                          <a:latin typeface="Calibri"/>
                          <a:cs typeface="Calibri"/>
                        </a:rPr>
                        <a:t>r</a:t>
                      </a:r>
                      <a:r>
                        <a:rPr sz="1000" dirty="0">
                          <a:latin typeface="Calibri"/>
                          <a:cs typeface="Calibri"/>
                        </a:rPr>
                        <a:t>a</a:t>
                      </a:r>
                      <a:endParaRPr sz="1000">
                        <a:latin typeface="Calibri"/>
                        <a:cs typeface="Calibri"/>
                      </a:endParaRPr>
                    </a:p>
                    <a:p>
                      <a:pPr algn="ctr">
                        <a:lnSpc>
                          <a:spcPct val="100000"/>
                        </a:lnSpc>
                        <a:spcBef>
                          <a:spcPts val="400"/>
                        </a:spcBef>
                      </a:pPr>
                      <a:r>
                        <a:rPr sz="1000" i="1" spc="20" dirty="0">
                          <a:latin typeface="Calibri"/>
                          <a:cs typeface="Calibri"/>
                        </a:rPr>
                        <a:t>b</a:t>
                      </a:r>
                      <a:r>
                        <a:rPr sz="1000" i="1" spc="15" dirty="0">
                          <a:latin typeface="Calibri"/>
                          <a:cs typeface="Calibri"/>
                        </a:rPr>
                        <a:t>a</a:t>
                      </a:r>
                      <a:r>
                        <a:rPr sz="1000" i="1" spc="-20" dirty="0">
                          <a:latin typeface="Calibri"/>
                          <a:cs typeface="Calibri"/>
                        </a:rPr>
                        <a:t>c</a:t>
                      </a:r>
                      <a:r>
                        <a:rPr sz="1000" i="1" spc="10" dirty="0">
                          <a:latin typeface="Calibri"/>
                          <a:cs typeface="Calibri"/>
                        </a:rPr>
                        <a:t>k</a:t>
                      </a:r>
                      <a:r>
                        <a:rPr sz="1000" i="1" spc="20" dirty="0">
                          <a:latin typeface="Calibri"/>
                          <a:cs typeface="Calibri"/>
                        </a:rPr>
                        <a:t>g</a:t>
                      </a:r>
                      <a:r>
                        <a:rPr sz="1000" i="1" spc="-15" dirty="0">
                          <a:latin typeface="Calibri"/>
                          <a:cs typeface="Calibri"/>
                        </a:rPr>
                        <a:t>r</a:t>
                      </a:r>
                      <a:r>
                        <a:rPr sz="1000" i="1" spc="15" dirty="0">
                          <a:latin typeface="Calibri"/>
                          <a:cs typeface="Calibri"/>
                        </a:rPr>
                        <a:t>o</a:t>
                      </a:r>
                      <a:r>
                        <a:rPr sz="1000" i="1" spc="20" dirty="0">
                          <a:latin typeface="Calibri"/>
                          <a:cs typeface="Calibri"/>
                        </a:rPr>
                        <a:t>u</a:t>
                      </a:r>
                      <a:r>
                        <a:rPr sz="1000" i="1" spc="15" dirty="0">
                          <a:latin typeface="Calibri"/>
                          <a:cs typeface="Calibri"/>
                        </a:rPr>
                        <a:t>n</a:t>
                      </a:r>
                      <a:r>
                        <a:rPr sz="1000" i="1" dirty="0">
                          <a:latin typeface="Calibri"/>
                          <a:cs typeface="Calibri"/>
                        </a:rPr>
                        <a:t>d </a:t>
                      </a:r>
                      <a:r>
                        <a:rPr sz="1000" i="1" spc="-90" dirty="0">
                          <a:latin typeface="Calibri"/>
                          <a:cs typeface="Calibri"/>
                        </a:rPr>
                        <a:t> </a:t>
                      </a:r>
                      <a:r>
                        <a:rPr sz="1100" spc="37" baseline="39682" dirty="0">
                          <a:latin typeface="Calibri"/>
                          <a:cs typeface="Calibri"/>
                        </a:rPr>
                        <a:t>1c</a:t>
                      </a:r>
                      <a:endParaRPr sz="1100" baseline="39682">
                        <a:latin typeface="Calibri"/>
                        <a:cs typeface="Calibri"/>
                      </a:endParaRPr>
                    </a:p>
                  </a:txBody>
                  <a:tcPr marL="0" marR="0" marT="0" marB="0">
                    <a:lnL w="9651">
                      <a:solidFill>
                        <a:srgbClr val="0070C0"/>
                      </a:solidFill>
                      <a:prstDash val="solid"/>
                    </a:lnL>
                    <a:lnR w="9651">
                      <a:solidFill>
                        <a:srgbClr val="0070C0"/>
                      </a:solidFill>
                      <a:prstDash val="solid"/>
                    </a:lnR>
                    <a:lnT w="25653">
                      <a:solidFill>
                        <a:srgbClr val="0070C0"/>
                      </a:solidFill>
                      <a:prstDash val="solid"/>
                    </a:lnT>
                    <a:lnB w="9652">
                      <a:solidFill>
                        <a:srgbClr val="0070C0"/>
                      </a:solidFill>
                      <a:prstDash val="solid"/>
                    </a:lnB>
                    <a:solidFill>
                      <a:srgbClr val="DDEBF7"/>
                    </a:solidFill>
                  </a:tcPr>
                </a:tc>
                <a:tc>
                  <a:txBody>
                    <a:bodyPr/>
                    <a:lstStyle/>
                    <a:p>
                      <a:pPr marL="55880" marR="57150" algn="ctr">
                        <a:lnSpc>
                          <a:spcPct val="112100"/>
                        </a:lnSpc>
                      </a:pPr>
                      <a:r>
                        <a:rPr sz="1000" spc="10" dirty="0">
                          <a:latin typeface="Calibri"/>
                          <a:cs typeface="Calibri"/>
                        </a:rPr>
                        <a:t>Pu</a:t>
                      </a:r>
                      <a:r>
                        <a:rPr sz="1000" dirty="0">
                          <a:latin typeface="Calibri"/>
                          <a:cs typeface="Calibri"/>
                        </a:rPr>
                        <a:t>nt</a:t>
                      </a:r>
                      <a:r>
                        <a:rPr sz="1000" spc="30" dirty="0">
                          <a:latin typeface="Calibri"/>
                          <a:cs typeface="Calibri"/>
                        </a:rPr>
                        <a:t>e</a:t>
                      </a:r>
                      <a:r>
                        <a:rPr sz="1000" spc="-5" dirty="0">
                          <a:latin typeface="Calibri"/>
                          <a:cs typeface="Calibri"/>
                        </a:rPr>
                        <a:t>gg</a:t>
                      </a:r>
                      <a:r>
                        <a:rPr sz="1000" spc="30" dirty="0">
                          <a:latin typeface="Calibri"/>
                          <a:cs typeface="Calibri"/>
                        </a:rPr>
                        <a:t>i</a:t>
                      </a:r>
                      <a:r>
                        <a:rPr sz="1000" dirty="0">
                          <a:latin typeface="Calibri"/>
                          <a:cs typeface="Calibri"/>
                        </a:rPr>
                        <a:t>o </a:t>
                      </a:r>
                      <a:r>
                        <a:rPr lang="it-IT" sz="1000" spc="-25" dirty="0" smtClean="0">
                          <a:latin typeface="Calibri"/>
                          <a:cs typeface="Calibri"/>
                        </a:rPr>
                        <a:t>Campania</a:t>
                      </a:r>
                      <a:endParaRPr sz="1000" dirty="0">
                        <a:latin typeface="Calibri"/>
                        <a:cs typeface="Calibri"/>
                      </a:endParaRPr>
                    </a:p>
                    <a:p>
                      <a:pPr marR="3810" algn="ctr">
                        <a:lnSpc>
                          <a:spcPct val="100000"/>
                        </a:lnSpc>
                        <a:spcBef>
                          <a:spcPts val="400"/>
                        </a:spcBef>
                      </a:pPr>
                      <a:r>
                        <a:rPr sz="1000" spc="30" dirty="0">
                          <a:latin typeface="Calibri"/>
                          <a:cs typeface="Calibri"/>
                        </a:rPr>
                        <a:t>(</a:t>
                      </a:r>
                      <a:r>
                        <a:rPr sz="1000" spc="-40" dirty="0" smtClean="0">
                          <a:latin typeface="Calibri"/>
                          <a:cs typeface="Calibri"/>
                        </a:rPr>
                        <a:t>5</a:t>
                      </a:r>
                      <a:r>
                        <a:rPr lang="it-IT" sz="1000" spc="-45" dirty="0" smtClean="0">
                          <a:latin typeface="Calibri"/>
                          <a:cs typeface="Calibri"/>
                        </a:rPr>
                        <a:t>2,8)</a:t>
                      </a:r>
                      <a:r>
                        <a:rPr sz="1100" baseline="39682" dirty="0" smtClean="0">
                          <a:latin typeface="Calibri"/>
                          <a:cs typeface="Calibri"/>
                        </a:rPr>
                        <a:t>5</a:t>
                      </a:r>
                      <a:endParaRPr sz="1100" baseline="39682" dirty="0">
                        <a:latin typeface="Calibri"/>
                        <a:cs typeface="Calibri"/>
                      </a:endParaRPr>
                    </a:p>
                  </a:txBody>
                  <a:tcPr marL="0" marR="0" marT="0" marB="0">
                    <a:lnL w="9651">
                      <a:solidFill>
                        <a:srgbClr val="0070C0"/>
                      </a:solidFill>
                      <a:prstDash val="solid"/>
                    </a:lnL>
                    <a:lnR w="9651">
                      <a:solidFill>
                        <a:srgbClr val="0070C0"/>
                      </a:solidFill>
                      <a:prstDash val="solid"/>
                    </a:lnR>
                    <a:lnT w="26162">
                      <a:solidFill>
                        <a:srgbClr val="0070C0"/>
                      </a:solidFill>
                      <a:prstDash val="solid"/>
                    </a:lnT>
                    <a:lnB w="9652">
                      <a:solidFill>
                        <a:srgbClr val="0070C0"/>
                      </a:solidFill>
                      <a:prstDash val="solid"/>
                    </a:lnB>
                    <a:solidFill>
                      <a:srgbClr val="DDEBF7"/>
                    </a:solidFill>
                  </a:tcPr>
                </a:tc>
                <a:tc>
                  <a:txBody>
                    <a:bodyPr/>
                    <a:lstStyle/>
                    <a:p>
                      <a:pPr marL="39370" marR="40640" algn="ctr">
                        <a:lnSpc>
                          <a:spcPct val="112100"/>
                        </a:lnSpc>
                      </a:pPr>
                      <a:r>
                        <a:rPr sz="1000" spc="15"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0" dirty="0">
                          <a:latin typeface="Calibri"/>
                          <a:cs typeface="Calibri"/>
                        </a:rPr>
                        <a:t>e</a:t>
                      </a:r>
                      <a:r>
                        <a:rPr sz="1000" spc="-5" dirty="0">
                          <a:latin typeface="Calibri"/>
                          <a:cs typeface="Calibri"/>
                        </a:rPr>
                        <a:t>gg</a:t>
                      </a:r>
                      <a:r>
                        <a:rPr sz="1000" spc="35" dirty="0">
                          <a:latin typeface="Calibri"/>
                          <a:cs typeface="Calibri"/>
                        </a:rPr>
                        <a:t>i</a:t>
                      </a:r>
                      <a:r>
                        <a:rPr sz="1000" dirty="0">
                          <a:latin typeface="Calibri"/>
                          <a:cs typeface="Calibri"/>
                        </a:rPr>
                        <a:t>o </a:t>
                      </a:r>
                      <a:r>
                        <a:rPr lang="it-IT" sz="1000" spc="-5" dirty="0" smtClean="0">
                          <a:latin typeface="Calibri"/>
                          <a:cs typeface="Calibri"/>
                        </a:rPr>
                        <a:t>Sud</a:t>
                      </a:r>
                      <a:endParaRPr sz="1000" dirty="0">
                        <a:latin typeface="Calibri"/>
                        <a:cs typeface="Calibri"/>
                      </a:endParaRPr>
                    </a:p>
                    <a:p>
                      <a:pPr marR="3175" algn="ctr">
                        <a:lnSpc>
                          <a:spcPct val="100000"/>
                        </a:lnSpc>
                        <a:spcBef>
                          <a:spcPts val="400"/>
                        </a:spcBef>
                      </a:pPr>
                      <a:r>
                        <a:rPr sz="1000" spc="25" dirty="0">
                          <a:latin typeface="Calibri"/>
                          <a:cs typeface="Calibri"/>
                        </a:rPr>
                        <a:t>(</a:t>
                      </a:r>
                      <a:r>
                        <a:rPr sz="1000" spc="-40" dirty="0" smtClean="0">
                          <a:latin typeface="Calibri"/>
                          <a:cs typeface="Calibri"/>
                        </a:rPr>
                        <a:t>5</a:t>
                      </a:r>
                      <a:r>
                        <a:rPr lang="it-IT" sz="1000" spc="-40" dirty="0" smtClean="0">
                          <a:latin typeface="Calibri"/>
                          <a:cs typeface="Calibri"/>
                        </a:rPr>
                        <a:t>2,3)</a:t>
                      </a:r>
                      <a:r>
                        <a:rPr sz="1100" baseline="39682" dirty="0" smtClean="0">
                          <a:latin typeface="Calibri"/>
                          <a:cs typeface="Calibri"/>
                        </a:rPr>
                        <a:t>5</a:t>
                      </a:r>
                      <a:endParaRPr sz="1100" baseline="39682" dirty="0">
                        <a:latin typeface="Calibri"/>
                        <a:cs typeface="Calibri"/>
                      </a:endParaRPr>
                    </a:p>
                  </a:txBody>
                  <a:tcPr marL="0" marR="0" marT="0" marB="0">
                    <a:lnL w="9651">
                      <a:solidFill>
                        <a:srgbClr val="0070C0"/>
                      </a:solidFill>
                      <a:prstDash val="solid"/>
                    </a:lnL>
                    <a:lnR w="9651">
                      <a:solidFill>
                        <a:srgbClr val="0070C0"/>
                      </a:solidFill>
                      <a:prstDash val="solid"/>
                    </a:lnR>
                    <a:lnT w="25653">
                      <a:solidFill>
                        <a:srgbClr val="0070C0"/>
                      </a:solidFill>
                      <a:prstDash val="solid"/>
                    </a:lnT>
                    <a:lnB w="9652">
                      <a:solidFill>
                        <a:srgbClr val="0070C0"/>
                      </a:solidFill>
                      <a:prstDash val="solid"/>
                    </a:lnB>
                    <a:solidFill>
                      <a:srgbClr val="DDEBF7"/>
                    </a:solidFill>
                  </a:tcPr>
                </a:tc>
                <a:tc>
                  <a:txBody>
                    <a:bodyPr/>
                    <a:lstStyle/>
                    <a:p>
                      <a:pPr marL="39370" marR="40640" algn="ctr">
                        <a:lnSpc>
                          <a:spcPct val="112100"/>
                        </a:lnSpc>
                      </a:pPr>
                      <a:r>
                        <a:rPr sz="1000" spc="15"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5" dirty="0">
                          <a:latin typeface="Calibri"/>
                          <a:cs typeface="Calibri"/>
                        </a:rPr>
                        <a:t>e</a:t>
                      </a:r>
                      <a:r>
                        <a:rPr sz="1000" spc="-10" dirty="0">
                          <a:latin typeface="Calibri"/>
                          <a:cs typeface="Calibri"/>
                        </a:rPr>
                        <a:t>g</a:t>
                      </a:r>
                      <a:r>
                        <a:rPr sz="1000" spc="-5" dirty="0">
                          <a:latin typeface="Calibri"/>
                          <a:cs typeface="Calibri"/>
                        </a:rPr>
                        <a:t>g</a:t>
                      </a:r>
                      <a:r>
                        <a:rPr sz="1000" spc="35" dirty="0">
                          <a:latin typeface="Calibri"/>
                          <a:cs typeface="Calibri"/>
                        </a:rPr>
                        <a:t>i</a:t>
                      </a:r>
                      <a:r>
                        <a:rPr sz="1000" dirty="0">
                          <a:latin typeface="Calibri"/>
                          <a:cs typeface="Calibri"/>
                        </a:rPr>
                        <a:t>o </a:t>
                      </a:r>
                      <a:r>
                        <a:rPr sz="1000" spc="15" dirty="0">
                          <a:latin typeface="Calibri"/>
                          <a:cs typeface="Calibri"/>
                        </a:rPr>
                        <a:t>I</a:t>
                      </a:r>
                      <a:r>
                        <a:rPr sz="1000" spc="-5" dirty="0">
                          <a:latin typeface="Calibri"/>
                          <a:cs typeface="Calibri"/>
                        </a:rPr>
                        <a:t>t</a:t>
                      </a:r>
                      <a:r>
                        <a:rPr sz="1000" spc="-15" dirty="0">
                          <a:latin typeface="Calibri"/>
                          <a:cs typeface="Calibri"/>
                        </a:rPr>
                        <a:t>a</a:t>
                      </a:r>
                      <a:r>
                        <a:rPr sz="1000" spc="35" dirty="0">
                          <a:latin typeface="Calibri"/>
                          <a:cs typeface="Calibri"/>
                        </a:rPr>
                        <a:t>lia</a:t>
                      </a:r>
                      <a:endParaRPr sz="1000" dirty="0">
                        <a:latin typeface="Calibri"/>
                        <a:cs typeface="Calibri"/>
                      </a:endParaRPr>
                    </a:p>
                    <a:p>
                      <a:pPr marR="3175" algn="ctr">
                        <a:lnSpc>
                          <a:spcPct val="100000"/>
                        </a:lnSpc>
                        <a:spcBef>
                          <a:spcPts val="400"/>
                        </a:spcBef>
                      </a:pPr>
                      <a:r>
                        <a:rPr sz="1000" spc="25" dirty="0">
                          <a:latin typeface="Calibri"/>
                          <a:cs typeface="Calibri"/>
                        </a:rPr>
                        <a:t>(</a:t>
                      </a:r>
                      <a:r>
                        <a:rPr sz="1000" spc="-40" dirty="0" smtClean="0">
                          <a:latin typeface="Calibri"/>
                          <a:cs typeface="Calibri"/>
                        </a:rPr>
                        <a:t>5</a:t>
                      </a:r>
                      <a:r>
                        <a:rPr lang="it-IT" sz="1000" spc="-40" dirty="0" smtClean="0">
                          <a:latin typeface="Calibri"/>
                          <a:cs typeface="Calibri"/>
                        </a:rPr>
                        <a:t>3.9)</a:t>
                      </a:r>
                      <a:r>
                        <a:rPr sz="1100" baseline="39682" dirty="0" smtClean="0">
                          <a:latin typeface="Calibri"/>
                          <a:cs typeface="Calibri"/>
                        </a:rPr>
                        <a:t>5</a:t>
                      </a:r>
                      <a:endParaRPr sz="1100" baseline="39682" dirty="0">
                        <a:latin typeface="Calibri"/>
                        <a:cs typeface="Calibri"/>
                      </a:endParaRPr>
                    </a:p>
                  </a:txBody>
                  <a:tcPr marL="0" marR="0" marT="0" marB="0">
                    <a:lnL w="9651">
                      <a:solidFill>
                        <a:srgbClr val="0070C0"/>
                      </a:solidFill>
                      <a:prstDash val="solid"/>
                    </a:lnL>
                    <a:lnR w="9652">
                      <a:solidFill>
                        <a:srgbClr val="0070C0"/>
                      </a:solidFill>
                      <a:prstDash val="solid"/>
                    </a:lnR>
                    <a:lnT w="26162">
                      <a:solidFill>
                        <a:srgbClr val="0070C0"/>
                      </a:solidFill>
                      <a:prstDash val="solid"/>
                    </a:lnT>
                    <a:lnB w="9652">
                      <a:solidFill>
                        <a:srgbClr val="0070C0"/>
                      </a:solidFill>
                      <a:prstDash val="solid"/>
                    </a:lnB>
                    <a:solidFill>
                      <a:srgbClr val="DDEBF7"/>
                    </a:solidFill>
                  </a:tcPr>
                </a:tc>
                <a:tc>
                  <a:txBody>
                    <a:bodyPr/>
                    <a:lstStyle/>
                    <a:p>
                      <a:pPr marL="39370" marR="44450" indent="49530">
                        <a:lnSpc>
                          <a:spcPct val="112100"/>
                        </a:lnSpc>
                      </a:pPr>
                      <a:r>
                        <a:rPr sz="1000" spc="10"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5" dirty="0">
                          <a:latin typeface="Calibri"/>
                          <a:cs typeface="Calibri"/>
                        </a:rPr>
                        <a:t>e</a:t>
                      </a:r>
                      <a:r>
                        <a:rPr sz="1000" spc="-10" dirty="0">
                          <a:latin typeface="Calibri"/>
                          <a:cs typeface="Calibri"/>
                        </a:rPr>
                        <a:t>g</a:t>
                      </a:r>
                      <a:r>
                        <a:rPr sz="1000" spc="-5" dirty="0">
                          <a:latin typeface="Calibri"/>
                          <a:cs typeface="Calibri"/>
                        </a:rPr>
                        <a:t>g</a:t>
                      </a:r>
                      <a:r>
                        <a:rPr sz="1000" spc="35" dirty="0">
                          <a:latin typeface="Calibri"/>
                          <a:cs typeface="Calibri"/>
                        </a:rPr>
                        <a:t>i</a:t>
                      </a:r>
                      <a:r>
                        <a:rPr sz="1000" dirty="0">
                          <a:latin typeface="Calibri"/>
                          <a:cs typeface="Calibri"/>
                        </a:rPr>
                        <a:t>o </a:t>
                      </a:r>
                      <a:r>
                        <a:rPr sz="1000" spc="10" dirty="0">
                          <a:latin typeface="Calibri"/>
                          <a:cs typeface="Calibri"/>
                        </a:rPr>
                        <a:t>p</a:t>
                      </a:r>
                      <a:r>
                        <a:rPr sz="1000" spc="30" dirty="0">
                          <a:latin typeface="Calibri"/>
                          <a:cs typeface="Calibri"/>
                        </a:rPr>
                        <a:t>e</a:t>
                      </a:r>
                      <a:r>
                        <a:rPr sz="1000" spc="-15" dirty="0">
                          <a:latin typeface="Calibri"/>
                          <a:cs typeface="Calibri"/>
                        </a:rPr>
                        <a:t>r</a:t>
                      </a:r>
                      <a:r>
                        <a:rPr sz="1000" spc="-25" dirty="0">
                          <a:latin typeface="Calibri"/>
                          <a:cs typeface="Calibri"/>
                        </a:rPr>
                        <a:t>c</a:t>
                      </a:r>
                      <a:r>
                        <a:rPr sz="1000" spc="30" dirty="0">
                          <a:latin typeface="Calibri"/>
                          <a:cs typeface="Calibri"/>
                        </a:rPr>
                        <a:t>e</a:t>
                      </a:r>
                      <a:r>
                        <a:rPr sz="1000" spc="10" dirty="0">
                          <a:latin typeface="Calibri"/>
                          <a:cs typeface="Calibri"/>
                        </a:rPr>
                        <a:t>n</a:t>
                      </a:r>
                      <a:r>
                        <a:rPr sz="1000" spc="-5" dirty="0">
                          <a:latin typeface="Calibri"/>
                          <a:cs typeface="Calibri"/>
                        </a:rPr>
                        <a:t>t</a:t>
                      </a:r>
                      <a:r>
                        <a:rPr sz="1000" spc="10" dirty="0">
                          <a:latin typeface="Calibri"/>
                          <a:cs typeface="Calibri"/>
                        </a:rPr>
                        <a:t>u</a:t>
                      </a:r>
                      <a:r>
                        <a:rPr sz="1000" spc="-20" dirty="0">
                          <a:latin typeface="Calibri"/>
                          <a:cs typeface="Calibri"/>
                        </a:rPr>
                        <a:t>a</a:t>
                      </a:r>
                      <a:r>
                        <a:rPr sz="1000" spc="35" dirty="0">
                          <a:latin typeface="Calibri"/>
                          <a:cs typeface="Calibri"/>
                        </a:rPr>
                        <a:t>l</a:t>
                      </a:r>
                      <a:r>
                        <a:rPr sz="1000" dirty="0">
                          <a:latin typeface="Calibri"/>
                          <a:cs typeface="Calibri"/>
                        </a:rPr>
                        <a:t>e</a:t>
                      </a:r>
                      <a:endParaRPr sz="1000">
                        <a:latin typeface="Calibri"/>
                        <a:cs typeface="Calibri"/>
                      </a:endParaRPr>
                    </a:p>
                    <a:p>
                      <a:pPr marL="80645">
                        <a:lnSpc>
                          <a:spcPct val="100000"/>
                        </a:lnSpc>
                        <a:spcBef>
                          <a:spcPts val="400"/>
                        </a:spcBef>
                      </a:pPr>
                      <a:r>
                        <a:rPr sz="1000" dirty="0">
                          <a:latin typeface="Calibri"/>
                          <a:cs typeface="Calibri"/>
                        </a:rPr>
                        <a:t>o</a:t>
                      </a:r>
                      <a:r>
                        <a:rPr sz="1000" spc="5" dirty="0">
                          <a:latin typeface="Calibri"/>
                          <a:cs typeface="Calibri"/>
                        </a:rPr>
                        <a:t>ss</a:t>
                      </a:r>
                      <a:r>
                        <a:rPr sz="1000" spc="35" dirty="0">
                          <a:latin typeface="Calibri"/>
                          <a:cs typeface="Calibri"/>
                        </a:rPr>
                        <a:t>e</a:t>
                      </a:r>
                      <a:r>
                        <a:rPr sz="1000" spc="-20" dirty="0">
                          <a:latin typeface="Calibri"/>
                          <a:cs typeface="Calibri"/>
                        </a:rPr>
                        <a:t>r</a:t>
                      </a:r>
                      <a:r>
                        <a:rPr sz="1000" spc="15" dirty="0">
                          <a:latin typeface="Calibri"/>
                          <a:cs typeface="Calibri"/>
                        </a:rPr>
                        <a:t>v</a:t>
                      </a:r>
                      <a:r>
                        <a:rPr sz="1000" spc="-15" dirty="0">
                          <a:latin typeface="Calibri"/>
                          <a:cs typeface="Calibri"/>
                        </a:rPr>
                        <a:t>a</a:t>
                      </a:r>
                      <a:r>
                        <a:rPr sz="1000" spc="-5" dirty="0">
                          <a:latin typeface="Calibri"/>
                          <a:cs typeface="Calibri"/>
                        </a:rPr>
                        <a:t>t</a:t>
                      </a:r>
                      <a:r>
                        <a:rPr sz="1000" spc="5" dirty="0">
                          <a:latin typeface="Calibri"/>
                          <a:cs typeface="Calibri"/>
                        </a:rPr>
                        <a:t>o</a:t>
                      </a:r>
                      <a:r>
                        <a:rPr sz="1100" baseline="39682" dirty="0">
                          <a:latin typeface="Calibri"/>
                          <a:cs typeface="Calibri"/>
                        </a:rPr>
                        <a:t>6</a:t>
                      </a:r>
                      <a:endParaRPr sz="1100" baseline="39682">
                        <a:latin typeface="Calibri"/>
                        <a:cs typeface="Calibri"/>
                      </a:endParaRPr>
                    </a:p>
                  </a:txBody>
                  <a:tcPr marL="0" marR="0" marT="0" marB="0">
                    <a:lnL w="9652">
                      <a:solidFill>
                        <a:srgbClr val="0070C0"/>
                      </a:solidFill>
                      <a:prstDash val="solid"/>
                    </a:lnL>
                    <a:lnR w="9652">
                      <a:solidFill>
                        <a:srgbClr val="0070C0"/>
                      </a:solidFill>
                      <a:prstDash val="solid"/>
                    </a:lnR>
                    <a:lnT w="26162">
                      <a:solidFill>
                        <a:srgbClr val="0070C0"/>
                      </a:solidFill>
                      <a:prstDash val="solid"/>
                    </a:lnT>
                    <a:lnB w="9652">
                      <a:solidFill>
                        <a:srgbClr val="0070C0"/>
                      </a:solidFill>
                      <a:prstDash val="solid"/>
                    </a:lnB>
                    <a:solidFill>
                      <a:srgbClr val="DDEBF7"/>
                    </a:solidFill>
                  </a:tcPr>
                </a:tc>
                <a:tc>
                  <a:txBody>
                    <a:bodyPr/>
                    <a:lstStyle/>
                    <a:p>
                      <a:pPr marL="23495" marR="14604" indent="57150">
                        <a:lnSpc>
                          <a:spcPct val="135300"/>
                        </a:lnSpc>
                      </a:pPr>
                      <a:r>
                        <a:rPr sz="1000" i="1" spc="-20" dirty="0">
                          <a:latin typeface="Calibri"/>
                          <a:cs typeface="Calibri"/>
                        </a:rPr>
                        <a:t>c</a:t>
                      </a:r>
                      <a:r>
                        <a:rPr sz="1000" i="1" spc="20" dirty="0">
                          <a:latin typeface="Calibri"/>
                          <a:cs typeface="Calibri"/>
                        </a:rPr>
                        <a:t>h</a:t>
                      </a:r>
                      <a:r>
                        <a:rPr sz="1000" i="1" spc="-20" dirty="0">
                          <a:latin typeface="Calibri"/>
                          <a:cs typeface="Calibri"/>
                        </a:rPr>
                        <a:t>e</a:t>
                      </a:r>
                      <a:r>
                        <a:rPr sz="1000" i="1" spc="20" dirty="0">
                          <a:latin typeface="Calibri"/>
                          <a:cs typeface="Calibri"/>
                        </a:rPr>
                        <a:t>a</a:t>
                      </a:r>
                      <a:r>
                        <a:rPr sz="1000" i="1" spc="-5" dirty="0">
                          <a:latin typeface="Calibri"/>
                          <a:cs typeface="Calibri"/>
                        </a:rPr>
                        <a:t>t</a:t>
                      </a:r>
                      <a:r>
                        <a:rPr sz="1000" i="1" spc="-30" dirty="0">
                          <a:latin typeface="Calibri"/>
                          <a:cs typeface="Calibri"/>
                        </a:rPr>
                        <a:t>i</a:t>
                      </a:r>
                      <a:r>
                        <a:rPr sz="1000" i="1" spc="20" dirty="0">
                          <a:latin typeface="Calibri"/>
                          <a:cs typeface="Calibri"/>
                        </a:rPr>
                        <a:t>n</a:t>
                      </a:r>
                      <a:r>
                        <a:rPr sz="1000" i="1" dirty="0">
                          <a:latin typeface="Calibri"/>
                          <a:cs typeface="Calibri"/>
                        </a:rPr>
                        <a:t>g</a:t>
                      </a:r>
                      <a:r>
                        <a:rPr sz="1000" i="1" spc="-70" dirty="0">
                          <a:latin typeface="Calibri"/>
                          <a:cs typeface="Calibri"/>
                        </a:rPr>
                        <a:t> </a:t>
                      </a:r>
                      <a:r>
                        <a:rPr sz="1000" spc="30" dirty="0">
                          <a:latin typeface="Calibri"/>
                          <a:cs typeface="Calibri"/>
                        </a:rPr>
                        <a:t>in </a:t>
                      </a:r>
                      <a:r>
                        <a:rPr sz="1000" spc="10" dirty="0">
                          <a:latin typeface="Calibri"/>
                          <a:cs typeface="Calibri"/>
                        </a:rPr>
                        <a:t>p</a:t>
                      </a:r>
                      <a:r>
                        <a:rPr sz="1000" spc="30" dirty="0">
                          <a:latin typeface="Calibri"/>
                          <a:cs typeface="Calibri"/>
                        </a:rPr>
                        <a:t>e</a:t>
                      </a:r>
                      <a:r>
                        <a:rPr sz="1000" spc="-15" dirty="0">
                          <a:latin typeface="Calibri"/>
                          <a:cs typeface="Calibri"/>
                        </a:rPr>
                        <a:t>r</a:t>
                      </a:r>
                      <a:r>
                        <a:rPr sz="1000" spc="-25" dirty="0">
                          <a:latin typeface="Calibri"/>
                          <a:cs typeface="Calibri"/>
                        </a:rPr>
                        <a:t>c</a:t>
                      </a:r>
                      <a:r>
                        <a:rPr sz="1000" spc="30" dirty="0">
                          <a:latin typeface="Calibri"/>
                          <a:cs typeface="Calibri"/>
                        </a:rPr>
                        <a:t>e</a:t>
                      </a:r>
                      <a:r>
                        <a:rPr sz="1000" spc="10" dirty="0">
                          <a:latin typeface="Calibri"/>
                          <a:cs typeface="Calibri"/>
                        </a:rPr>
                        <a:t>n</a:t>
                      </a:r>
                      <a:r>
                        <a:rPr sz="1000" spc="-5" dirty="0">
                          <a:latin typeface="Calibri"/>
                          <a:cs typeface="Calibri"/>
                        </a:rPr>
                        <a:t>t</a:t>
                      </a:r>
                      <a:r>
                        <a:rPr sz="1000" dirty="0">
                          <a:latin typeface="Calibri"/>
                          <a:cs typeface="Calibri"/>
                        </a:rPr>
                        <a:t>u</a:t>
                      </a:r>
                      <a:r>
                        <a:rPr sz="1000" spc="-15" dirty="0">
                          <a:latin typeface="Calibri"/>
                          <a:cs typeface="Calibri"/>
                        </a:rPr>
                        <a:t>a</a:t>
                      </a:r>
                      <a:r>
                        <a:rPr sz="1000" spc="35" dirty="0">
                          <a:latin typeface="Calibri"/>
                          <a:cs typeface="Calibri"/>
                        </a:rPr>
                        <a:t>l</a:t>
                      </a:r>
                      <a:r>
                        <a:rPr sz="1000" spc="30" dirty="0">
                          <a:latin typeface="Calibri"/>
                          <a:cs typeface="Calibri"/>
                        </a:rPr>
                        <a:t>e</a:t>
                      </a:r>
                      <a:r>
                        <a:rPr sz="1100" baseline="39682" dirty="0">
                          <a:latin typeface="Calibri"/>
                          <a:cs typeface="Calibri"/>
                        </a:rPr>
                        <a:t>7</a:t>
                      </a:r>
                      <a:endParaRPr sz="1100" baseline="39682">
                        <a:latin typeface="Calibri"/>
                        <a:cs typeface="Calibri"/>
                      </a:endParaRPr>
                    </a:p>
                  </a:txBody>
                  <a:tcPr marL="0" marR="0" marT="0" marB="0">
                    <a:lnL w="9652">
                      <a:solidFill>
                        <a:srgbClr val="0070C0"/>
                      </a:solidFill>
                      <a:prstDash val="solid"/>
                    </a:lnL>
                    <a:lnR w="10161">
                      <a:solidFill>
                        <a:srgbClr val="0070C0"/>
                      </a:solidFill>
                      <a:prstDash val="solid"/>
                    </a:lnR>
                    <a:lnT w="26162">
                      <a:solidFill>
                        <a:srgbClr val="0070C0"/>
                      </a:solidFill>
                      <a:prstDash val="solid"/>
                    </a:lnT>
                    <a:lnB w="9652">
                      <a:solidFill>
                        <a:srgbClr val="0070C0"/>
                      </a:solidFill>
                      <a:prstDash val="solid"/>
                    </a:lnB>
                    <a:solidFill>
                      <a:srgbClr val="DDEBF7"/>
                    </a:solidFill>
                  </a:tcPr>
                </a:tc>
              </a:tr>
              <a:tr h="508224">
                <a:tc>
                  <a:txBody>
                    <a:bodyPr/>
                    <a:lstStyle/>
                    <a:p>
                      <a:pPr marL="153670" marR="154305" indent="65405">
                        <a:lnSpc>
                          <a:spcPct val="112000"/>
                        </a:lnSpc>
                      </a:pPr>
                      <a:r>
                        <a:rPr sz="1000" b="1" spc="-15" dirty="0">
                          <a:latin typeface="Calibri"/>
                          <a:cs typeface="Calibri"/>
                        </a:rPr>
                        <a:t>I</a:t>
                      </a:r>
                      <a:r>
                        <a:rPr sz="1000" b="1" spc="25" dirty="0">
                          <a:latin typeface="Calibri"/>
                          <a:cs typeface="Calibri"/>
                        </a:rPr>
                        <a:t>S</a:t>
                      </a:r>
                      <a:r>
                        <a:rPr sz="1000" b="1" dirty="0">
                          <a:latin typeface="Calibri"/>
                          <a:cs typeface="Calibri"/>
                        </a:rPr>
                        <a:t>T</a:t>
                      </a:r>
                      <a:r>
                        <a:rPr sz="1000" b="1" spc="-15" dirty="0">
                          <a:latin typeface="Calibri"/>
                          <a:cs typeface="Calibri"/>
                        </a:rPr>
                        <a:t>I</a:t>
                      </a:r>
                      <a:r>
                        <a:rPr sz="1000" b="1" spc="5" dirty="0">
                          <a:latin typeface="Calibri"/>
                          <a:cs typeface="Calibri"/>
                        </a:rPr>
                        <a:t>T</a:t>
                      </a:r>
                      <a:r>
                        <a:rPr sz="1000" b="1" spc="-35" dirty="0">
                          <a:latin typeface="Calibri"/>
                          <a:cs typeface="Calibri"/>
                        </a:rPr>
                        <a:t>U</a:t>
                      </a:r>
                      <a:r>
                        <a:rPr sz="1000" b="1" spc="5" dirty="0">
                          <a:latin typeface="Calibri"/>
                          <a:cs typeface="Calibri"/>
                        </a:rPr>
                        <a:t>TO </a:t>
                      </a:r>
                      <a:r>
                        <a:rPr sz="1000" b="1" spc="-35" dirty="0">
                          <a:latin typeface="Calibri"/>
                          <a:cs typeface="Calibri"/>
                        </a:rPr>
                        <a:t>V</a:t>
                      </a:r>
                      <a:r>
                        <a:rPr sz="1000" b="1" spc="5" dirty="0">
                          <a:latin typeface="Calibri"/>
                          <a:cs typeface="Calibri"/>
                        </a:rPr>
                        <a:t>T</a:t>
                      </a:r>
                      <a:r>
                        <a:rPr sz="1000" b="1" spc="-15" dirty="0">
                          <a:latin typeface="Calibri"/>
                          <a:cs typeface="Calibri"/>
                        </a:rPr>
                        <a:t>I</a:t>
                      </a:r>
                      <a:r>
                        <a:rPr sz="1000" b="1" spc="-35" dirty="0">
                          <a:latin typeface="Calibri"/>
                          <a:cs typeface="Calibri"/>
                        </a:rPr>
                        <a:t>C</a:t>
                      </a:r>
                      <a:r>
                        <a:rPr sz="1000" b="1" spc="-5" dirty="0">
                          <a:latin typeface="Calibri"/>
                          <a:cs typeface="Calibri"/>
                        </a:rPr>
                        <a:t>8</a:t>
                      </a:r>
                      <a:r>
                        <a:rPr sz="1000" b="1" spc="-10" dirty="0">
                          <a:latin typeface="Calibri"/>
                          <a:cs typeface="Calibri"/>
                        </a:rPr>
                        <a:t>20</a:t>
                      </a:r>
                      <a:r>
                        <a:rPr sz="1000" b="1" spc="-5" dirty="0">
                          <a:latin typeface="Calibri"/>
                          <a:cs typeface="Calibri"/>
                        </a:rPr>
                        <a:t>0</a:t>
                      </a:r>
                      <a:r>
                        <a:rPr sz="1000" b="1" spc="-10" dirty="0">
                          <a:latin typeface="Calibri"/>
                          <a:cs typeface="Calibri"/>
                        </a:rPr>
                        <a:t>07</a:t>
                      </a:r>
                      <a:endParaRPr sz="1000" dirty="0">
                        <a:latin typeface="Calibri"/>
                        <a:cs typeface="Calibri"/>
                      </a:endParaRPr>
                    </a:p>
                  </a:txBody>
                  <a:tcPr marL="0" marR="0" marT="0" marB="0">
                    <a:lnL w="9397">
                      <a:solidFill>
                        <a:srgbClr val="2F75B5"/>
                      </a:solidFill>
                      <a:prstDash val="solid"/>
                    </a:lnL>
                    <a:lnR w="9651">
                      <a:solidFill>
                        <a:srgbClr val="2F75B5"/>
                      </a:solidFill>
                      <a:prstDash val="solid"/>
                    </a:lnR>
                    <a:lnT w="9652">
                      <a:solidFill>
                        <a:srgbClr val="0070C0"/>
                      </a:solidFill>
                      <a:prstDash val="solid"/>
                    </a:lnT>
                    <a:lnB w="9397">
                      <a:solidFill>
                        <a:srgbClr val="2F75B5"/>
                      </a:solidFill>
                      <a:prstDash val="solid"/>
                    </a:lnB>
                  </a:tcPr>
                </a:tc>
                <a:tc>
                  <a:txBody>
                    <a:bodyPr/>
                    <a:lstStyle/>
                    <a:p>
                      <a:pPr marL="243204">
                        <a:lnSpc>
                          <a:spcPct val="100000"/>
                        </a:lnSpc>
                      </a:pPr>
                      <a:r>
                        <a:rPr lang="it-IT" sz="1200" b="1" spc="20" dirty="0" smtClean="0">
                          <a:latin typeface="Calibri"/>
                          <a:cs typeface="Calibri"/>
                        </a:rPr>
                        <a:t>59,6</a:t>
                      </a:r>
                      <a:endParaRPr sz="1200" dirty="0">
                        <a:latin typeface="Calibri"/>
                        <a:cs typeface="Calibri"/>
                      </a:endParaRPr>
                    </a:p>
                  </a:txBody>
                  <a:tcPr marL="0" marR="0" marT="0" marB="0">
                    <a:lnL w="9651">
                      <a:solidFill>
                        <a:srgbClr val="2F75B5"/>
                      </a:solidFill>
                      <a:prstDash val="solid"/>
                    </a:lnL>
                    <a:lnR w="9651">
                      <a:solidFill>
                        <a:srgbClr val="2F75B5"/>
                      </a:solidFill>
                      <a:prstDash val="solid"/>
                    </a:lnR>
                    <a:lnT w="9652">
                      <a:solidFill>
                        <a:srgbClr val="0070C0"/>
                      </a:solidFill>
                      <a:prstDash val="solid"/>
                    </a:lnT>
                    <a:lnB w="9397">
                      <a:solidFill>
                        <a:srgbClr val="2F75B5"/>
                      </a:solidFill>
                      <a:prstDash val="solid"/>
                    </a:lnB>
                  </a:tcPr>
                </a:tc>
                <a:tc>
                  <a:txBody>
                    <a:bodyPr/>
                    <a:lstStyle/>
                    <a:p>
                      <a:pPr marL="259715">
                        <a:lnSpc>
                          <a:spcPct val="100000"/>
                        </a:lnSpc>
                      </a:pPr>
                      <a:r>
                        <a:rPr lang="it-IT" sz="1200" b="1" spc="20" dirty="0" smtClean="0">
                          <a:latin typeface="Calibri"/>
                          <a:cs typeface="Calibri"/>
                        </a:rPr>
                        <a:t>87,3</a:t>
                      </a:r>
                      <a:endParaRPr sz="1200" dirty="0">
                        <a:latin typeface="Calibri"/>
                        <a:cs typeface="Calibri"/>
                      </a:endParaRPr>
                    </a:p>
                  </a:txBody>
                  <a:tcPr marL="0" marR="0" marT="0" marB="0">
                    <a:lnL w="9651">
                      <a:solidFill>
                        <a:srgbClr val="2F75B5"/>
                      </a:solidFill>
                      <a:prstDash val="solid"/>
                    </a:lnL>
                    <a:lnR w="9651">
                      <a:solidFill>
                        <a:srgbClr val="2F75B5"/>
                      </a:solidFill>
                      <a:prstDash val="solid"/>
                    </a:lnR>
                    <a:lnT w="9652">
                      <a:solidFill>
                        <a:srgbClr val="0070C0"/>
                      </a:solidFill>
                      <a:prstDash val="solid"/>
                    </a:lnT>
                    <a:lnB w="9397">
                      <a:solidFill>
                        <a:srgbClr val="2F75B5"/>
                      </a:solidFill>
                      <a:prstDash val="solid"/>
                    </a:lnB>
                  </a:tcPr>
                </a:tc>
                <a:tc>
                  <a:txBody>
                    <a:bodyPr/>
                    <a:lstStyle/>
                    <a:p>
                      <a:pPr marL="186690">
                        <a:lnSpc>
                          <a:spcPct val="100000"/>
                        </a:lnSpc>
                      </a:pPr>
                      <a:r>
                        <a:rPr lang="it-IT" sz="1200" b="1" spc="15" dirty="0" smtClean="0">
                          <a:latin typeface="Calibri"/>
                          <a:cs typeface="Calibri"/>
                        </a:rPr>
                        <a:t>205.5</a:t>
                      </a:r>
                      <a:endParaRPr sz="1200" dirty="0">
                        <a:latin typeface="Calibri"/>
                        <a:cs typeface="Calibri"/>
                      </a:endParaRPr>
                    </a:p>
                  </a:txBody>
                  <a:tcPr marL="0" marR="0" marT="0" marB="0">
                    <a:lnL w="9651">
                      <a:solidFill>
                        <a:srgbClr val="2F75B5"/>
                      </a:solidFill>
                      <a:prstDash val="solid"/>
                    </a:lnL>
                    <a:lnR w="9652">
                      <a:solidFill>
                        <a:srgbClr val="2F75B5"/>
                      </a:solidFill>
                      <a:prstDash val="solid"/>
                    </a:lnR>
                    <a:lnT w="9652">
                      <a:solidFill>
                        <a:srgbClr val="0070C0"/>
                      </a:solidFill>
                      <a:prstDash val="solid"/>
                    </a:lnT>
                    <a:lnB w="9397">
                      <a:solidFill>
                        <a:srgbClr val="2F75B5"/>
                      </a:solidFill>
                      <a:prstDash val="solid"/>
                    </a:lnB>
                  </a:tcPr>
                </a:tc>
                <a:tc>
                  <a:txBody>
                    <a:bodyPr/>
                    <a:lstStyle/>
                    <a:p>
                      <a:pPr algn="ctr">
                        <a:lnSpc>
                          <a:spcPct val="100000"/>
                        </a:lnSpc>
                      </a:pPr>
                      <a:r>
                        <a:rPr lang="it-IT" sz="1200" b="1" spc="20" dirty="0" smtClean="0">
                          <a:latin typeface="Calibri"/>
                          <a:cs typeface="Calibri"/>
                        </a:rPr>
                        <a:t>3.9</a:t>
                      </a:r>
                      <a:endParaRPr sz="1200" dirty="0">
                        <a:latin typeface="Calibri"/>
                        <a:cs typeface="Calibri"/>
                      </a:endParaRPr>
                    </a:p>
                  </a:txBody>
                  <a:tcPr marL="0" marR="0" marT="0" marB="0">
                    <a:lnL w="9652">
                      <a:solidFill>
                        <a:srgbClr val="2F75B5"/>
                      </a:solidFill>
                      <a:prstDash val="solid"/>
                    </a:lnL>
                    <a:lnR w="8890">
                      <a:solidFill>
                        <a:srgbClr val="2F75B5"/>
                      </a:solidFill>
                      <a:prstDash val="solid"/>
                    </a:lnR>
                    <a:lnT w="9652">
                      <a:solidFill>
                        <a:srgbClr val="0070C0"/>
                      </a:solidFill>
                      <a:prstDash val="solid"/>
                    </a:lnT>
                    <a:lnB w="9397">
                      <a:solidFill>
                        <a:srgbClr val="2F75B5"/>
                      </a:solidFill>
                      <a:prstDash val="solid"/>
                    </a:lnB>
                  </a:tcPr>
                </a:tc>
                <a:tc>
                  <a:txBody>
                    <a:bodyPr/>
                    <a:lstStyle/>
                    <a:p>
                      <a:pPr marL="259715">
                        <a:lnSpc>
                          <a:spcPct val="100000"/>
                        </a:lnSpc>
                      </a:pPr>
                      <a:r>
                        <a:rPr lang="it-IT" sz="1200" b="1" spc="-20" dirty="0" smtClean="0">
                          <a:latin typeface="Calibri"/>
                          <a:cs typeface="Calibri"/>
                        </a:rPr>
                        <a:t>basso</a:t>
                      </a:r>
                      <a:endParaRPr sz="1200" dirty="0">
                        <a:latin typeface="Calibri"/>
                        <a:cs typeface="Calibri"/>
                      </a:endParaRPr>
                    </a:p>
                  </a:txBody>
                  <a:tcPr marL="0" marR="0" marT="0" marB="0">
                    <a:lnL w="8890">
                      <a:solidFill>
                        <a:srgbClr val="2F75B5"/>
                      </a:solidFill>
                      <a:prstDash val="solid"/>
                    </a:lnL>
                    <a:lnR w="9652">
                      <a:solidFill>
                        <a:srgbClr val="2F75B5"/>
                      </a:solidFill>
                      <a:prstDash val="solid"/>
                    </a:lnR>
                    <a:lnT w="9652">
                      <a:solidFill>
                        <a:srgbClr val="0070C0"/>
                      </a:solidFill>
                      <a:prstDash val="solid"/>
                    </a:lnT>
                    <a:lnB w="9397">
                      <a:solidFill>
                        <a:srgbClr val="2F75B5"/>
                      </a:solidFill>
                      <a:prstDash val="solid"/>
                    </a:lnB>
                  </a:tcPr>
                </a:tc>
                <a:tc>
                  <a:txBody>
                    <a:bodyPr/>
                    <a:lstStyle/>
                    <a:p>
                      <a:pPr marL="251460">
                        <a:lnSpc>
                          <a:spcPct val="100000"/>
                        </a:lnSpc>
                      </a:pPr>
                      <a:r>
                        <a:rPr lang="it-IT" sz="1200" b="1" spc="20" dirty="0" smtClean="0">
                          <a:latin typeface="Calibri"/>
                          <a:cs typeface="Calibri"/>
                        </a:rPr>
                        <a:t>87,3</a:t>
                      </a:r>
                      <a:endParaRPr sz="1200" dirty="0">
                        <a:latin typeface="Calibri"/>
                        <a:cs typeface="Calibri"/>
                      </a:endParaRPr>
                    </a:p>
                  </a:txBody>
                  <a:tcPr marL="0" marR="0" marT="0" marB="0">
                    <a:lnL w="9652">
                      <a:solidFill>
                        <a:srgbClr val="2F75B5"/>
                      </a:solidFill>
                      <a:prstDash val="solid"/>
                    </a:lnL>
                    <a:lnR w="9651">
                      <a:solidFill>
                        <a:srgbClr val="2F75B5"/>
                      </a:solidFill>
                      <a:prstDash val="solid"/>
                    </a:lnR>
                    <a:lnT w="9652">
                      <a:solidFill>
                        <a:srgbClr val="0070C0"/>
                      </a:solidFill>
                      <a:prstDash val="solid"/>
                    </a:lnT>
                    <a:lnB w="9397">
                      <a:solidFill>
                        <a:srgbClr val="2F75B5"/>
                      </a:solidFill>
                      <a:prstDash val="solid"/>
                    </a:lnB>
                  </a:tcPr>
                </a:tc>
                <a:tc>
                  <a:txBody>
                    <a:bodyPr/>
                    <a:lstStyle/>
                    <a:p>
                      <a:endParaRPr sz="1200">
                        <a:latin typeface="Calibri"/>
                        <a:cs typeface="Calibri"/>
                      </a:endParaRPr>
                    </a:p>
                  </a:txBody>
                  <a:tcPr marL="0" marR="0" marT="0" marB="0">
                    <a:lnL w="9651">
                      <a:solidFill>
                        <a:srgbClr val="2F75B5"/>
                      </a:solidFill>
                      <a:prstDash val="solid"/>
                    </a:lnL>
                    <a:lnR w="9651">
                      <a:solidFill>
                        <a:srgbClr val="2F75B5"/>
                      </a:solidFill>
                      <a:prstDash val="solid"/>
                    </a:lnR>
                    <a:lnT w="9652">
                      <a:solidFill>
                        <a:srgbClr val="0070C0"/>
                      </a:solidFill>
                      <a:prstDash val="solid"/>
                    </a:lnT>
                    <a:lnB w="9397">
                      <a:solidFill>
                        <a:srgbClr val="2F75B5"/>
                      </a:solidFill>
                      <a:prstDash val="solid"/>
                    </a:lnB>
                  </a:tcPr>
                </a:tc>
                <a:tc>
                  <a:txBody>
                    <a:bodyPr/>
                    <a:lstStyle/>
                    <a:p>
                      <a:endParaRPr sz="1200">
                        <a:latin typeface="Calibri"/>
                        <a:cs typeface="Calibri"/>
                      </a:endParaRPr>
                    </a:p>
                  </a:txBody>
                  <a:tcPr marL="0" marR="0" marT="0" marB="0">
                    <a:lnL w="9651">
                      <a:solidFill>
                        <a:srgbClr val="2F75B5"/>
                      </a:solidFill>
                      <a:prstDash val="solid"/>
                    </a:lnL>
                    <a:lnR w="9651">
                      <a:solidFill>
                        <a:srgbClr val="2F75B5"/>
                      </a:solidFill>
                      <a:prstDash val="solid"/>
                    </a:lnR>
                    <a:lnT w="9652">
                      <a:solidFill>
                        <a:srgbClr val="0070C0"/>
                      </a:solidFill>
                      <a:prstDash val="solid"/>
                    </a:lnT>
                    <a:lnB w="9397">
                      <a:solidFill>
                        <a:srgbClr val="2F75B5"/>
                      </a:solidFill>
                      <a:prstDash val="solid"/>
                    </a:lnB>
                  </a:tcPr>
                </a:tc>
                <a:tc>
                  <a:txBody>
                    <a:bodyPr/>
                    <a:lstStyle/>
                    <a:p>
                      <a:endParaRPr sz="1200">
                        <a:latin typeface="Calibri"/>
                        <a:cs typeface="Calibri"/>
                      </a:endParaRPr>
                    </a:p>
                  </a:txBody>
                  <a:tcPr marL="0" marR="0" marT="0" marB="0">
                    <a:lnL w="9651">
                      <a:solidFill>
                        <a:srgbClr val="2F75B5"/>
                      </a:solidFill>
                      <a:prstDash val="solid"/>
                    </a:lnL>
                    <a:lnR w="9652">
                      <a:solidFill>
                        <a:srgbClr val="2F75B5"/>
                      </a:solidFill>
                      <a:prstDash val="solid"/>
                    </a:lnR>
                    <a:lnT w="9652">
                      <a:solidFill>
                        <a:srgbClr val="0070C0"/>
                      </a:solidFill>
                      <a:prstDash val="solid"/>
                    </a:lnT>
                    <a:lnB w="9397">
                      <a:solidFill>
                        <a:srgbClr val="2F75B5"/>
                      </a:solidFill>
                      <a:prstDash val="solid"/>
                    </a:lnB>
                  </a:tcPr>
                </a:tc>
                <a:tc>
                  <a:txBody>
                    <a:bodyPr/>
                    <a:lstStyle/>
                    <a:p>
                      <a:pPr marL="210820">
                        <a:lnSpc>
                          <a:spcPct val="100000"/>
                        </a:lnSpc>
                      </a:pPr>
                      <a:r>
                        <a:rPr lang="it-IT" sz="1200" b="1" spc="25" dirty="0" smtClean="0">
                          <a:latin typeface="Calibri"/>
                          <a:cs typeface="Calibri"/>
                        </a:rPr>
                        <a:t>62,7</a:t>
                      </a:r>
                      <a:endParaRPr sz="1200" dirty="0">
                        <a:latin typeface="Calibri"/>
                        <a:cs typeface="Calibri"/>
                      </a:endParaRPr>
                    </a:p>
                  </a:txBody>
                  <a:tcPr marL="0" marR="0" marT="0" marB="0">
                    <a:lnL w="9652">
                      <a:solidFill>
                        <a:srgbClr val="2F75B5"/>
                      </a:solidFill>
                      <a:prstDash val="solid"/>
                    </a:lnL>
                    <a:lnR w="9652">
                      <a:solidFill>
                        <a:srgbClr val="2F75B5"/>
                      </a:solidFill>
                      <a:prstDash val="solid"/>
                    </a:lnR>
                    <a:lnT w="9652">
                      <a:solidFill>
                        <a:srgbClr val="0070C0"/>
                      </a:solidFill>
                      <a:prstDash val="solid"/>
                    </a:lnT>
                    <a:lnB w="9397">
                      <a:solidFill>
                        <a:srgbClr val="2F75B5"/>
                      </a:solidFill>
                      <a:prstDash val="solid"/>
                    </a:lnB>
                  </a:tcPr>
                </a:tc>
                <a:tc>
                  <a:txBody>
                    <a:bodyPr/>
                    <a:lstStyle/>
                    <a:p>
                      <a:pPr marL="3810" algn="ctr">
                        <a:lnSpc>
                          <a:spcPct val="100000"/>
                        </a:lnSpc>
                      </a:pPr>
                      <a:r>
                        <a:rPr lang="it-IT" sz="1200" b="1" spc="25" dirty="0" smtClean="0">
                          <a:latin typeface="Calibri"/>
                          <a:cs typeface="Calibri"/>
                        </a:rPr>
                        <a:t>4.6</a:t>
                      </a:r>
                      <a:endParaRPr sz="1200" dirty="0">
                        <a:latin typeface="Calibri"/>
                        <a:cs typeface="Calibri"/>
                      </a:endParaRPr>
                    </a:p>
                  </a:txBody>
                  <a:tcPr marL="0" marR="0" marT="0" marB="0">
                    <a:lnL w="9652">
                      <a:solidFill>
                        <a:srgbClr val="2F75B5"/>
                      </a:solidFill>
                      <a:prstDash val="solid"/>
                    </a:lnL>
                    <a:lnR w="10160">
                      <a:solidFill>
                        <a:srgbClr val="2F75B5"/>
                      </a:solidFill>
                      <a:prstDash val="solid"/>
                    </a:lnR>
                    <a:lnT w="9652">
                      <a:solidFill>
                        <a:srgbClr val="0070C0"/>
                      </a:solidFill>
                      <a:prstDash val="solid"/>
                    </a:lnT>
                    <a:lnB w="9397">
                      <a:solidFill>
                        <a:srgbClr val="2F75B5"/>
                      </a:solidFill>
                      <a:prstDash val="solid"/>
                    </a:lnB>
                  </a:tcPr>
                </a:tc>
              </a:tr>
            </a:tbl>
          </a:graphicData>
        </a:graphic>
      </p:graphicFrame>
      <p:graphicFrame>
        <p:nvGraphicFramePr>
          <p:cNvPr id="38" name="Grafico 37"/>
          <p:cNvGraphicFramePr/>
          <p:nvPr>
            <p:extLst>
              <p:ext uri="{D42A27DB-BD31-4B8C-83A1-F6EECF244321}">
                <p14:modId xmlns:p14="http://schemas.microsoft.com/office/powerpoint/2010/main" val="554385330"/>
              </p:ext>
            </p:extLst>
          </p:nvPr>
        </p:nvGraphicFramePr>
        <p:xfrm>
          <a:off x="2832100" y="1343025"/>
          <a:ext cx="5486399" cy="190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769320857"/>
              </p:ext>
            </p:extLst>
          </p:nvPr>
        </p:nvGraphicFramePr>
        <p:xfrm>
          <a:off x="727215" y="3552825"/>
          <a:ext cx="9338368" cy="1903313"/>
        </p:xfrm>
        <a:graphic>
          <a:graphicData uri="http://schemas.openxmlformats.org/drawingml/2006/table">
            <a:tbl>
              <a:tblPr firstRow="1" bandRow="1">
                <a:tableStyleId>{2D5ABB26-0587-4C30-8999-92F81FD0307C}</a:tableStyleId>
              </a:tblPr>
              <a:tblGrid>
                <a:gridCol w="1204722"/>
                <a:gridCol w="1326642"/>
                <a:gridCol w="1383283"/>
                <a:gridCol w="1497329"/>
                <a:gridCol w="643127"/>
                <a:gridCol w="610356"/>
                <a:gridCol w="610361"/>
                <a:gridCol w="1293882"/>
                <a:gridCol w="768666"/>
              </a:tblGrid>
              <a:tr h="340868">
                <a:tc gridSpan="9">
                  <a:txBody>
                    <a:bodyPr/>
                    <a:lstStyle/>
                    <a:p>
                      <a:pPr marL="6985" algn="ctr">
                        <a:lnSpc>
                          <a:spcPct val="100000"/>
                        </a:lnSpc>
                      </a:pPr>
                      <a:r>
                        <a:rPr sz="1200" b="1" spc="-5" dirty="0">
                          <a:latin typeface="Calibri"/>
                          <a:cs typeface="Calibri"/>
                        </a:rPr>
                        <a:t>I</a:t>
                      </a:r>
                      <a:r>
                        <a:rPr sz="1200" b="1" spc="20" dirty="0">
                          <a:latin typeface="Calibri"/>
                          <a:cs typeface="Calibri"/>
                        </a:rPr>
                        <a:t>s</a:t>
                      </a:r>
                      <a:r>
                        <a:rPr sz="1200" b="1" spc="25" dirty="0">
                          <a:latin typeface="Calibri"/>
                          <a:cs typeface="Calibri"/>
                        </a:rPr>
                        <a:t>t</a:t>
                      </a:r>
                      <a:r>
                        <a:rPr sz="1200" b="1" spc="15" dirty="0">
                          <a:latin typeface="Calibri"/>
                          <a:cs typeface="Calibri"/>
                        </a:rPr>
                        <a:t>i</a:t>
                      </a:r>
                      <a:r>
                        <a:rPr sz="1200" b="1" spc="25" dirty="0">
                          <a:latin typeface="Calibri"/>
                          <a:cs typeface="Calibri"/>
                        </a:rPr>
                        <a:t>t</a:t>
                      </a:r>
                      <a:r>
                        <a:rPr sz="1200" b="1" spc="-15" dirty="0">
                          <a:latin typeface="Calibri"/>
                          <a:cs typeface="Calibri"/>
                        </a:rPr>
                        <a:t>u</a:t>
                      </a:r>
                      <a:r>
                        <a:rPr sz="1200" b="1" spc="25" dirty="0">
                          <a:latin typeface="Calibri"/>
                          <a:cs typeface="Calibri"/>
                        </a:rPr>
                        <a:t>zi</a:t>
                      </a:r>
                      <a:r>
                        <a:rPr sz="1200" b="1" spc="-15" dirty="0">
                          <a:latin typeface="Calibri"/>
                          <a:cs typeface="Calibri"/>
                        </a:rPr>
                        <a:t>o</a:t>
                      </a:r>
                      <a:r>
                        <a:rPr sz="1200" b="1" spc="-20" dirty="0">
                          <a:latin typeface="Calibri"/>
                          <a:cs typeface="Calibri"/>
                        </a:rPr>
                        <a:t>n</a:t>
                      </a:r>
                      <a:r>
                        <a:rPr sz="1200" b="1" dirty="0">
                          <a:latin typeface="Calibri"/>
                          <a:cs typeface="Calibri"/>
                        </a:rPr>
                        <a:t>e</a:t>
                      </a:r>
                      <a:r>
                        <a:rPr sz="1200" b="1" spc="10" dirty="0">
                          <a:latin typeface="Calibri"/>
                          <a:cs typeface="Calibri"/>
                        </a:rPr>
                        <a:t> </a:t>
                      </a:r>
                      <a:r>
                        <a:rPr sz="1200" b="1" spc="20" dirty="0">
                          <a:latin typeface="Calibri"/>
                          <a:cs typeface="Calibri"/>
                        </a:rPr>
                        <a:t>s</a:t>
                      </a:r>
                      <a:r>
                        <a:rPr sz="1200" b="1" spc="5" dirty="0">
                          <a:latin typeface="Calibri"/>
                          <a:cs typeface="Calibri"/>
                        </a:rPr>
                        <a:t>c</a:t>
                      </a:r>
                      <a:r>
                        <a:rPr sz="1200" b="1" spc="-15" dirty="0">
                          <a:latin typeface="Calibri"/>
                          <a:cs typeface="Calibri"/>
                        </a:rPr>
                        <a:t>o</a:t>
                      </a:r>
                      <a:r>
                        <a:rPr sz="1200" b="1" spc="15" dirty="0">
                          <a:latin typeface="Calibri"/>
                          <a:cs typeface="Calibri"/>
                        </a:rPr>
                        <a:t>l</a:t>
                      </a:r>
                      <a:r>
                        <a:rPr sz="1200" b="1" spc="-25" dirty="0">
                          <a:latin typeface="Calibri"/>
                          <a:cs typeface="Calibri"/>
                        </a:rPr>
                        <a:t>a</a:t>
                      </a:r>
                      <a:r>
                        <a:rPr sz="1200" b="1" spc="30" dirty="0">
                          <a:latin typeface="Calibri"/>
                          <a:cs typeface="Calibri"/>
                        </a:rPr>
                        <a:t>s</a:t>
                      </a:r>
                      <a:r>
                        <a:rPr sz="1200" b="1" spc="20" dirty="0">
                          <a:latin typeface="Calibri"/>
                          <a:cs typeface="Calibri"/>
                        </a:rPr>
                        <a:t>ti</a:t>
                      </a:r>
                      <a:r>
                        <a:rPr sz="1200" b="1" dirty="0">
                          <a:latin typeface="Calibri"/>
                          <a:cs typeface="Calibri"/>
                        </a:rPr>
                        <a:t>ca</a:t>
                      </a:r>
                      <a:r>
                        <a:rPr sz="1200" b="1" spc="-40" dirty="0">
                          <a:latin typeface="Calibri"/>
                          <a:cs typeface="Calibri"/>
                        </a:rPr>
                        <a:t> </a:t>
                      </a:r>
                      <a:r>
                        <a:rPr sz="1200" b="1" spc="-15" dirty="0">
                          <a:latin typeface="Calibri"/>
                          <a:cs typeface="Calibri"/>
                        </a:rPr>
                        <a:t>n</a:t>
                      </a:r>
                      <a:r>
                        <a:rPr sz="1200" b="1" spc="25" dirty="0">
                          <a:latin typeface="Calibri"/>
                          <a:cs typeface="Calibri"/>
                        </a:rPr>
                        <a:t>e</a:t>
                      </a:r>
                      <a:r>
                        <a:rPr sz="1200" b="1" dirty="0">
                          <a:latin typeface="Calibri"/>
                          <a:cs typeface="Calibri"/>
                        </a:rPr>
                        <a:t>l</a:t>
                      </a:r>
                      <a:r>
                        <a:rPr sz="1200" b="1" spc="5" dirty="0">
                          <a:latin typeface="Calibri"/>
                          <a:cs typeface="Calibri"/>
                        </a:rPr>
                        <a:t> </a:t>
                      </a:r>
                      <a:r>
                        <a:rPr sz="1200" b="1" spc="20" dirty="0">
                          <a:latin typeface="Calibri"/>
                          <a:cs typeface="Calibri"/>
                        </a:rPr>
                        <a:t>s</a:t>
                      </a:r>
                      <a:r>
                        <a:rPr sz="1200" b="1" spc="-15" dirty="0">
                          <a:latin typeface="Calibri"/>
                          <a:cs typeface="Calibri"/>
                        </a:rPr>
                        <a:t>u</a:t>
                      </a:r>
                      <a:r>
                        <a:rPr sz="1200" b="1" dirty="0">
                          <a:latin typeface="Calibri"/>
                          <a:cs typeface="Calibri"/>
                        </a:rPr>
                        <a:t>o</a:t>
                      </a:r>
                      <a:r>
                        <a:rPr sz="1200" b="1" spc="-35" dirty="0">
                          <a:latin typeface="Calibri"/>
                          <a:cs typeface="Calibri"/>
                        </a:rPr>
                        <a:t> </a:t>
                      </a:r>
                      <a:r>
                        <a:rPr sz="1200" b="1" spc="5" dirty="0" smtClean="0">
                          <a:latin typeface="Calibri"/>
                          <a:cs typeface="Calibri"/>
                        </a:rPr>
                        <a:t>c</a:t>
                      </a:r>
                      <a:r>
                        <a:rPr sz="1200" b="1" spc="-15" dirty="0" smtClean="0">
                          <a:latin typeface="Calibri"/>
                          <a:cs typeface="Calibri"/>
                        </a:rPr>
                        <a:t>o</a:t>
                      </a:r>
                      <a:r>
                        <a:rPr sz="1200" b="1" spc="-35" dirty="0" smtClean="0">
                          <a:latin typeface="Calibri"/>
                          <a:cs typeface="Calibri"/>
                        </a:rPr>
                        <a:t>m</a:t>
                      </a:r>
                      <a:r>
                        <a:rPr sz="1200" b="1" spc="-15" dirty="0" smtClean="0">
                          <a:latin typeface="Calibri"/>
                          <a:cs typeface="Calibri"/>
                        </a:rPr>
                        <a:t>p</a:t>
                      </a:r>
                      <a:r>
                        <a:rPr sz="1200" b="1" spc="15" dirty="0" smtClean="0">
                          <a:latin typeface="Calibri"/>
                          <a:cs typeface="Calibri"/>
                        </a:rPr>
                        <a:t>l</a:t>
                      </a:r>
                      <a:r>
                        <a:rPr sz="1200" b="1" spc="25" dirty="0" smtClean="0">
                          <a:latin typeface="Calibri"/>
                          <a:cs typeface="Calibri"/>
                        </a:rPr>
                        <a:t>e</a:t>
                      </a:r>
                      <a:r>
                        <a:rPr sz="1200" b="1" spc="20" dirty="0" smtClean="0">
                          <a:latin typeface="Calibri"/>
                          <a:cs typeface="Calibri"/>
                        </a:rPr>
                        <a:t>s</a:t>
                      </a:r>
                      <a:r>
                        <a:rPr sz="1200" b="1" spc="30" dirty="0" smtClean="0">
                          <a:latin typeface="Calibri"/>
                          <a:cs typeface="Calibri"/>
                        </a:rPr>
                        <a:t>s</a:t>
                      </a:r>
                      <a:r>
                        <a:rPr sz="1200" b="1" dirty="0" smtClean="0">
                          <a:latin typeface="Calibri"/>
                          <a:cs typeface="Calibri"/>
                        </a:rPr>
                        <a:t>o</a:t>
                      </a:r>
                      <a:endParaRPr sz="1200" dirty="0">
                        <a:latin typeface="Calibri"/>
                        <a:cs typeface="Calibri"/>
                      </a:endParaRPr>
                    </a:p>
                  </a:txBody>
                  <a:tcPr marL="0" marR="0" marT="0" marB="0">
                    <a:lnL w="9397">
                      <a:solidFill>
                        <a:srgbClr val="0070C0"/>
                      </a:solidFill>
                      <a:prstDash val="solid"/>
                    </a:lnL>
                    <a:lnR w="10160">
                      <a:solidFill>
                        <a:srgbClr val="0070C0"/>
                      </a:solidFill>
                      <a:prstDash val="solid"/>
                    </a:lnR>
                    <a:lnT w="8890">
                      <a:solidFill>
                        <a:srgbClr val="0070C0"/>
                      </a:solidFill>
                      <a:prstDash val="solid"/>
                    </a:lnT>
                    <a:lnB w="8890">
                      <a:solidFill>
                        <a:srgbClr val="0070C0"/>
                      </a:solidFill>
                      <a:prstDash val="solid"/>
                    </a:lnB>
                    <a:solidFill>
                      <a:srgbClr val="DDEBF7"/>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884814">
                <a:tc>
                  <a:txBody>
                    <a:bodyPr/>
                    <a:lstStyle/>
                    <a:p>
                      <a:pPr marL="137795">
                        <a:lnSpc>
                          <a:spcPct val="100000"/>
                        </a:lnSpc>
                      </a:pPr>
                      <a:r>
                        <a:rPr sz="1200" b="1" spc="-5" dirty="0">
                          <a:latin typeface="Calibri"/>
                          <a:cs typeface="Calibri"/>
                        </a:rPr>
                        <a:t>C</a:t>
                      </a:r>
                      <a:r>
                        <a:rPr sz="1200" b="1" spc="15" dirty="0">
                          <a:latin typeface="Calibri"/>
                          <a:cs typeface="Calibri"/>
                        </a:rPr>
                        <a:t>l</a:t>
                      </a:r>
                      <a:r>
                        <a:rPr sz="1200" b="1" spc="-25" dirty="0">
                          <a:latin typeface="Calibri"/>
                          <a:cs typeface="Calibri"/>
                        </a:rPr>
                        <a:t>a</a:t>
                      </a:r>
                      <a:r>
                        <a:rPr sz="1200" b="1" spc="30" dirty="0">
                          <a:latin typeface="Calibri"/>
                          <a:cs typeface="Calibri"/>
                        </a:rPr>
                        <a:t>s</a:t>
                      </a:r>
                      <a:r>
                        <a:rPr sz="1200" b="1" spc="20" dirty="0">
                          <a:latin typeface="Calibri"/>
                          <a:cs typeface="Calibri"/>
                        </a:rPr>
                        <a:t>s</a:t>
                      </a:r>
                      <a:r>
                        <a:rPr sz="1200" b="1" spc="25" dirty="0">
                          <a:latin typeface="Calibri"/>
                          <a:cs typeface="Calibri"/>
                        </a:rPr>
                        <a:t>i</a:t>
                      </a:r>
                      <a:r>
                        <a:rPr sz="1200" b="1" spc="-15" dirty="0">
                          <a:latin typeface="Calibri"/>
                          <a:cs typeface="Calibri"/>
                        </a:rPr>
                        <a:t>/</a:t>
                      </a:r>
                      <a:r>
                        <a:rPr sz="1200" b="1" spc="-10" dirty="0">
                          <a:latin typeface="Calibri"/>
                          <a:cs typeface="Calibri"/>
                        </a:rPr>
                        <a:t>I</a:t>
                      </a:r>
                      <a:r>
                        <a:rPr sz="1200" b="1" spc="30" dirty="0">
                          <a:latin typeface="Calibri"/>
                          <a:cs typeface="Calibri"/>
                        </a:rPr>
                        <a:t>s</a:t>
                      </a:r>
                      <a:r>
                        <a:rPr sz="1200" b="1" spc="25" dirty="0">
                          <a:latin typeface="Calibri"/>
                          <a:cs typeface="Calibri"/>
                        </a:rPr>
                        <a:t>t</a:t>
                      </a:r>
                      <a:r>
                        <a:rPr sz="1200" b="1" spc="15" dirty="0">
                          <a:latin typeface="Calibri"/>
                          <a:cs typeface="Calibri"/>
                        </a:rPr>
                        <a:t>i</a:t>
                      </a:r>
                      <a:r>
                        <a:rPr sz="1200" b="1" spc="25" dirty="0">
                          <a:latin typeface="Calibri"/>
                          <a:cs typeface="Calibri"/>
                        </a:rPr>
                        <a:t>t</a:t>
                      </a:r>
                      <a:r>
                        <a:rPr sz="1200" b="1" spc="-15" dirty="0">
                          <a:latin typeface="Calibri"/>
                          <a:cs typeface="Calibri"/>
                        </a:rPr>
                        <a:t>u</a:t>
                      </a:r>
                      <a:r>
                        <a:rPr sz="1200" b="1" spc="20" dirty="0">
                          <a:latin typeface="Calibri"/>
                          <a:cs typeface="Calibri"/>
                        </a:rPr>
                        <a:t>t</a:t>
                      </a:r>
                      <a:r>
                        <a:rPr sz="1200" b="1" dirty="0">
                          <a:latin typeface="Calibri"/>
                          <a:cs typeface="Calibri"/>
                        </a:rPr>
                        <a:t>o</a:t>
                      </a:r>
                      <a:endParaRPr sz="1200">
                        <a:latin typeface="Calibri"/>
                        <a:cs typeface="Calibri"/>
                      </a:endParaRPr>
                    </a:p>
                  </a:txBody>
                  <a:tcPr marL="0" marR="0" marT="0" marB="0">
                    <a:lnL w="9397">
                      <a:solidFill>
                        <a:srgbClr val="0070C0"/>
                      </a:solidFill>
                      <a:prstDash val="solid"/>
                    </a:lnL>
                    <a:lnR w="9651">
                      <a:solidFill>
                        <a:srgbClr val="0070C0"/>
                      </a:solidFill>
                      <a:prstDash val="solid"/>
                    </a:lnR>
                    <a:lnT w="8890">
                      <a:solidFill>
                        <a:srgbClr val="0070C0"/>
                      </a:solidFill>
                      <a:prstDash val="solid"/>
                    </a:lnT>
                    <a:lnB w="17526">
                      <a:solidFill>
                        <a:srgbClr val="0070C0"/>
                      </a:solidFill>
                      <a:prstDash val="solid"/>
                    </a:lnB>
                    <a:solidFill>
                      <a:srgbClr val="DDEBF7"/>
                    </a:solidFill>
                  </a:tcPr>
                </a:tc>
                <a:tc>
                  <a:txBody>
                    <a:bodyPr/>
                    <a:lstStyle/>
                    <a:p>
                      <a:pPr marL="137795" marR="130810" algn="ctr">
                        <a:lnSpc>
                          <a:spcPct val="112100"/>
                        </a:lnSpc>
                      </a:pPr>
                      <a:r>
                        <a:rPr sz="1000" spc="-55" dirty="0">
                          <a:latin typeface="Calibri"/>
                          <a:cs typeface="Calibri"/>
                        </a:rPr>
                        <a:t>M</a:t>
                      </a:r>
                      <a:r>
                        <a:rPr sz="1000" spc="30" dirty="0">
                          <a:latin typeface="Calibri"/>
                          <a:cs typeface="Calibri"/>
                        </a:rPr>
                        <a:t>e</a:t>
                      </a:r>
                      <a:r>
                        <a:rPr sz="1000" spc="10" dirty="0">
                          <a:latin typeface="Calibri"/>
                          <a:cs typeface="Calibri"/>
                        </a:rPr>
                        <a:t>d</a:t>
                      </a:r>
                      <a:r>
                        <a:rPr sz="1000" spc="30" dirty="0">
                          <a:latin typeface="Calibri"/>
                          <a:cs typeface="Calibri"/>
                        </a:rPr>
                        <a:t>i</a:t>
                      </a:r>
                      <a:r>
                        <a:rPr sz="1000" dirty="0">
                          <a:latin typeface="Calibri"/>
                          <a:cs typeface="Calibri"/>
                        </a:rPr>
                        <a:t>a</a:t>
                      </a:r>
                      <a:r>
                        <a:rPr sz="1000" spc="-35"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a:t>
                      </a:r>
                      <a:r>
                        <a:rPr sz="1000" spc="10" dirty="0">
                          <a:latin typeface="Calibri"/>
                          <a:cs typeface="Calibri"/>
                        </a:rPr>
                        <a:t> </a:t>
                      </a:r>
                      <a:r>
                        <a:rPr sz="1000" dirty="0">
                          <a:latin typeface="Calibri"/>
                          <a:cs typeface="Calibri"/>
                        </a:rPr>
                        <a:t>p</a:t>
                      </a:r>
                      <a:r>
                        <a:rPr sz="1000" spc="10" dirty="0">
                          <a:latin typeface="Calibri"/>
                          <a:cs typeface="Calibri"/>
                        </a:rPr>
                        <a:t>u</a:t>
                      </a:r>
                      <a:r>
                        <a:rPr sz="1000" dirty="0">
                          <a:latin typeface="Calibri"/>
                          <a:cs typeface="Calibri"/>
                        </a:rPr>
                        <a:t>nt</a:t>
                      </a:r>
                      <a:r>
                        <a:rPr sz="1000" spc="30" dirty="0">
                          <a:latin typeface="Calibri"/>
                          <a:cs typeface="Calibri"/>
                        </a:rPr>
                        <a:t>e</a:t>
                      </a:r>
                      <a:r>
                        <a:rPr sz="1000" spc="-5" dirty="0">
                          <a:latin typeface="Calibri"/>
                          <a:cs typeface="Calibri"/>
                        </a:rPr>
                        <a:t>g</a:t>
                      </a:r>
                      <a:r>
                        <a:rPr sz="1000" spc="-10" dirty="0">
                          <a:latin typeface="Calibri"/>
                          <a:cs typeface="Calibri"/>
                        </a:rPr>
                        <a:t>g</a:t>
                      </a:r>
                      <a:r>
                        <a:rPr sz="1000" spc="35" dirty="0">
                          <a:latin typeface="Calibri"/>
                          <a:cs typeface="Calibri"/>
                        </a:rPr>
                        <a:t>i</a:t>
                      </a:r>
                      <a:r>
                        <a:rPr sz="1000" dirty="0">
                          <a:latin typeface="Calibri"/>
                          <a:cs typeface="Calibri"/>
                        </a:rPr>
                        <a:t>o p</a:t>
                      </a:r>
                      <a:r>
                        <a:rPr sz="1000" spc="35" dirty="0">
                          <a:latin typeface="Calibri"/>
                          <a:cs typeface="Calibri"/>
                        </a:rPr>
                        <a:t>e</a:t>
                      </a:r>
                      <a:r>
                        <a:rPr sz="1000" spc="-20" dirty="0">
                          <a:latin typeface="Calibri"/>
                          <a:cs typeface="Calibri"/>
                        </a:rPr>
                        <a:t>r</a:t>
                      </a:r>
                      <a:r>
                        <a:rPr sz="1000" spc="-25" dirty="0">
                          <a:latin typeface="Calibri"/>
                          <a:cs typeface="Calibri"/>
                        </a:rPr>
                        <a:t>c</a:t>
                      </a:r>
                      <a:r>
                        <a:rPr sz="1000" spc="35" dirty="0">
                          <a:latin typeface="Calibri"/>
                          <a:cs typeface="Calibri"/>
                        </a:rPr>
                        <a:t>e</a:t>
                      </a:r>
                      <a:r>
                        <a:rPr sz="1000" dirty="0">
                          <a:latin typeface="Calibri"/>
                          <a:cs typeface="Calibri"/>
                        </a:rPr>
                        <a:t>ntu</a:t>
                      </a:r>
                      <a:r>
                        <a:rPr sz="1000" spc="-15" dirty="0">
                          <a:latin typeface="Calibri"/>
                          <a:cs typeface="Calibri"/>
                        </a:rPr>
                        <a:t>a</a:t>
                      </a:r>
                      <a:r>
                        <a:rPr sz="1000" spc="35" dirty="0">
                          <a:latin typeface="Calibri"/>
                          <a:cs typeface="Calibri"/>
                        </a:rPr>
                        <a:t>l</a:t>
                      </a:r>
                      <a:r>
                        <a:rPr sz="1000" dirty="0">
                          <a:latin typeface="Calibri"/>
                          <a:cs typeface="Calibri"/>
                        </a:rPr>
                        <a:t>e</a:t>
                      </a:r>
                      <a:endParaRPr sz="1000">
                        <a:latin typeface="Calibri"/>
                        <a:cs typeface="Calibri"/>
                      </a:endParaRPr>
                    </a:p>
                    <a:p>
                      <a:pPr algn="ctr">
                        <a:lnSpc>
                          <a:spcPct val="100000"/>
                        </a:lnSpc>
                        <a:spcBef>
                          <a:spcPts val="395"/>
                        </a:spcBef>
                      </a:pPr>
                      <a:r>
                        <a:rPr sz="1000" spc="-15" dirty="0">
                          <a:latin typeface="Calibri"/>
                          <a:cs typeface="Calibri"/>
                        </a:rPr>
                        <a:t>a</a:t>
                      </a:r>
                      <a:r>
                        <a:rPr sz="1000" dirty="0">
                          <a:latin typeface="Calibri"/>
                          <a:cs typeface="Calibri"/>
                        </a:rPr>
                        <a:t>l</a:t>
                      </a:r>
                      <a:r>
                        <a:rPr sz="1000" spc="10" dirty="0">
                          <a:latin typeface="Calibri"/>
                          <a:cs typeface="Calibri"/>
                        </a:rPr>
                        <a:t> </a:t>
                      </a:r>
                      <a:r>
                        <a:rPr sz="1000" dirty="0">
                          <a:latin typeface="Calibri"/>
                          <a:cs typeface="Calibri"/>
                        </a:rPr>
                        <a:t>n</a:t>
                      </a:r>
                      <a:r>
                        <a:rPr sz="1000" spc="35" dirty="0">
                          <a:latin typeface="Calibri"/>
                          <a:cs typeface="Calibri"/>
                        </a:rPr>
                        <a:t>e</a:t>
                      </a:r>
                      <a:r>
                        <a:rPr sz="1000" spc="-5" dirty="0">
                          <a:latin typeface="Calibri"/>
                          <a:cs typeface="Calibri"/>
                        </a:rPr>
                        <a:t>tt</a:t>
                      </a:r>
                      <a:r>
                        <a:rPr sz="1000" dirty="0">
                          <a:latin typeface="Calibri"/>
                          <a:cs typeface="Calibri"/>
                        </a:rPr>
                        <a:t>o</a:t>
                      </a:r>
                      <a:r>
                        <a:rPr sz="1000" spc="-15" dirty="0">
                          <a:latin typeface="Calibri"/>
                          <a:cs typeface="Calibri"/>
                        </a:rPr>
                        <a:t> </a:t>
                      </a:r>
                      <a:r>
                        <a:rPr sz="1000" dirty="0">
                          <a:latin typeface="Calibri"/>
                          <a:cs typeface="Calibri"/>
                        </a:rPr>
                        <a:t>d</a:t>
                      </a:r>
                      <a:r>
                        <a:rPr sz="1000" spc="35" dirty="0">
                          <a:latin typeface="Calibri"/>
                          <a:cs typeface="Calibri"/>
                        </a:rPr>
                        <a:t>e</a:t>
                      </a:r>
                      <a:r>
                        <a:rPr sz="1000" dirty="0">
                          <a:latin typeface="Calibri"/>
                          <a:cs typeface="Calibri"/>
                        </a:rPr>
                        <a:t>l</a:t>
                      </a:r>
                      <a:r>
                        <a:rPr sz="1000" spc="10" dirty="0">
                          <a:latin typeface="Calibri"/>
                          <a:cs typeface="Calibri"/>
                        </a:rPr>
                        <a:t> </a:t>
                      </a:r>
                      <a:r>
                        <a:rPr sz="1000" i="1" spc="-20" dirty="0">
                          <a:latin typeface="Calibri"/>
                          <a:cs typeface="Calibri"/>
                        </a:rPr>
                        <a:t>c</a:t>
                      </a:r>
                      <a:r>
                        <a:rPr sz="1000" i="1" spc="15" dirty="0">
                          <a:latin typeface="Calibri"/>
                          <a:cs typeface="Calibri"/>
                        </a:rPr>
                        <a:t>h</a:t>
                      </a:r>
                      <a:r>
                        <a:rPr sz="1000" i="1" spc="-10" dirty="0">
                          <a:latin typeface="Calibri"/>
                          <a:cs typeface="Calibri"/>
                        </a:rPr>
                        <a:t>e</a:t>
                      </a:r>
                      <a:r>
                        <a:rPr sz="1000" i="1" spc="15" dirty="0">
                          <a:latin typeface="Calibri"/>
                          <a:cs typeface="Calibri"/>
                        </a:rPr>
                        <a:t>a</a:t>
                      </a:r>
                      <a:r>
                        <a:rPr sz="1000" i="1" dirty="0">
                          <a:latin typeface="Calibri"/>
                          <a:cs typeface="Calibri"/>
                        </a:rPr>
                        <a:t>t</a:t>
                      </a:r>
                      <a:r>
                        <a:rPr sz="1000" i="1" spc="-30" dirty="0">
                          <a:latin typeface="Calibri"/>
                          <a:cs typeface="Calibri"/>
                        </a:rPr>
                        <a:t>i</a:t>
                      </a:r>
                      <a:r>
                        <a:rPr sz="1000" i="1" spc="15" dirty="0">
                          <a:latin typeface="Calibri"/>
                          <a:cs typeface="Calibri"/>
                        </a:rPr>
                        <a:t>n</a:t>
                      </a:r>
                      <a:r>
                        <a:rPr sz="1000" i="1" dirty="0">
                          <a:latin typeface="Calibri"/>
                          <a:cs typeface="Calibri"/>
                        </a:rPr>
                        <a:t>g </a:t>
                      </a:r>
                      <a:r>
                        <a:rPr sz="1000" i="1" spc="-90" dirty="0">
                          <a:latin typeface="Calibri"/>
                          <a:cs typeface="Calibri"/>
                        </a:rPr>
                        <a:t> </a:t>
                      </a:r>
                      <a:r>
                        <a:rPr sz="1100" spc="37" baseline="39682" dirty="0">
                          <a:latin typeface="Calibri"/>
                          <a:cs typeface="Calibri"/>
                        </a:rPr>
                        <a:t>1a</a:t>
                      </a:r>
                      <a:endParaRPr sz="1100" baseline="39682">
                        <a:latin typeface="Calibri"/>
                        <a:cs typeface="Calibri"/>
                      </a:endParaRPr>
                    </a:p>
                  </a:txBody>
                  <a:tcPr marL="0" marR="0" marT="0" marB="0">
                    <a:lnL w="9651">
                      <a:solidFill>
                        <a:srgbClr val="0070C0"/>
                      </a:solidFill>
                      <a:prstDash val="solid"/>
                    </a:lnL>
                    <a:lnR w="9652">
                      <a:solidFill>
                        <a:srgbClr val="0070C0"/>
                      </a:solidFill>
                      <a:prstDash val="solid"/>
                    </a:lnR>
                    <a:lnT w="8890">
                      <a:solidFill>
                        <a:srgbClr val="0070C0"/>
                      </a:solidFill>
                      <a:prstDash val="solid"/>
                    </a:lnT>
                    <a:lnB w="17526">
                      <a:solidFill>
                        <a:srgbClr val="0070C0"/>
                      </a:solidFill>
                      <a:prstDash val="solid"/>
                    </a:lnB>
                    <a:solidFill>
                      <a:srgbClr val="DDEBF7"/>
                    </a:solidFill>
                  </a:tcPr>
                </a:tc>
                <a:tc>
                  <a:txBody>
                    <a:bodyPr/>
                    <a:lstStyle/>
                    <a:p>
                      <a:pPr marL="193675" marR="193675" indent="-5715" algn="ctr">
                        <a:lnSpc>
                          <a:spcPct val="112100"/>
                        </a:lnSpc>
                      </a:pPr>
                      <a:r>
                        <a:rPr sz="1000" spc="15" dirty="0">
                          <a:latin typeface="Calibri"/>
                          <a:cs typeface="Calibri"/>
                        </a:rPr>
                        <a:t>P</a:t>
                      </a:r>
                      <a:r>
                        <a:rPr sz="1000" spc="30" dirty="0">
                          <a:latin typeface="Calibri"/>
                          <a:cs typeface="Calibri"/>
                        </a:rPr>
                        <a:t>e</a:t>
                      </a:r>
                      <a:r>
                        <a:rPr sz="1000" spc="-15" dirty="0">
                          <a:latin typeface="Calibri"/>
                          <a:cs typeface="Calibri"/>
                        </a:rPr>
                        <a:t>r</a:t>
                      </a:r>
                      <a:r>
                        <a:rPr sz="1000" spc="-25" dirty="0">
                          <a:latin typeface="Calibri"/>
                          <a:cs typeface="Calibri"/>
                        </a:rPr>
                        <a:t>c</a:t>
                      </a:r>
                      <a:r>
                        <a:rPr sz="1000" spc="30" dirty="0">
                          <a:latin typeface="Calibri"/>
                          <a:cs typeface="Calibri"/>
                        </a:rPr>
                        <a:t>e</a:t>
                      </a:r>
                      <a:r>
                        <a:rPr sz="1000" spc="10" dirty="0">
                          <a:latin typeface="Calibri"/>
                          <a:cs typeface="Calibri"/>
                        </a:rPr>
                        <a:t>n</a:t>
                      </a:r>
                      <a:r>
                        <a:rPr sz="1000" spc="-5" dirty="0">
                          <a:latin typeface="Calibri"/>
                          <a:cs typeface="Calibri"/>
                        </a:rPr>
                        <a:t>t</a:t>
                      </a:r>
                      <a:r>
                        <a:rPr sz="1000" spc="10" dirty="0">
                          <a:latin typeface="Calibri"/>
                          <a:cs typeface="Calibri"/>
                        </a:rPr>
                        <a:t>u</a:t>
                      </a:r>
                      <a:r>
                        <a:rPr sz="1000" spc="-20" dirty="0">
                          <a:latin typeface="Calibri"/>
                          <a:cs typeface="Calibri"/>
                        </a:rPr>
                        <a:t>a</a:t>
                      </a:r>
                      <a:r>
                        <a:rPr sz="1000" spc="35" dirty="0">
                          <a:latin typeface="Calibri"/>
                          <a:cs typeface="Calibri"/>
                        </a:rPr>
                        <a:t>l</a:t>
                      </a:r>
                      <a:r>
                        <a:rPr sz="1000" dirty="0">
                          <a:latin typeface="Calibri"/>
                          <a:cs typeface="Calibri"/>
                        </a:rPr>
                        <a:t>e</a:t>
                      </a:r>
                      <a:r>
                        <a:rPr sz="1000" spc="10" dirty="0">
                          <a:latin typeface="Calibri"/>
                          <a:cs typeface="Calibri"/>
                        </a:rPr>
                        <a:t> </a:t>
                      </a:r>
                      <a:r>
                        <a:rPr sz="1000" dirty="0">
                          <a:latin typeface="Calibri"/>
                          <a:cs typeface="Calibri"/>
                        </a:rPr>
                        <a:t>di </a:t>
                      </a:r>
                      <a:r>
                        <a:rPr sz="1000" spc="10" dirty="0">
                          <a:latin typeface="Calibri"/>
                          <a:cs typeface="Calibri"/>
                        </a:rPr>
                        <a:t>p</a:t>
                      </a:r>
                      <a:r>
                        <a:rPr sz="1000" spc="-20" dirty="0">
                          <a:latin typeface="Calibri"/>
                          <a:cs typeface="Calibri"/>
                        </a:rPr>
                        <a:t>a</a:t>
                      </a:r>
                      <a:r>
                        <a:rPr sz="1000" spc="-15" dirty="0">
                          <a:latin typeface="Calibri"/>
                          <a:cs typeface="Calibri"/>
                        </a:rPr>
                        <a:t>r</a:t>
                      </a:r>
                      <a:r>
                        <a:rPr sz="1000" spc="-5" dirty="0">
                          <a:latin typeface="Calibri"/>
                          <a:cs typeface="Calibri"/>
                        </a:rPr>
                        <a:t>t</a:t>
                      </a:r>
                      <a:r>
                        <a:rPr sz="1000" spc="35" dirty="0">
                          <a:latin typeface="Calibri"/>
                          <a:cs typeface="Calibri"/>
                        </a:rPr>
                        <a:t>e</a:t>
                      </a:r>
                      <a:r>
                        <a:rPr sz="1000" spc="-25" dirty="0">
                          <a:latin typeface="Calibri"/>
                          <a:cs typeface="Calibri"/>
                        </a:rPr>
                        <a:t>c</a:t>
                      </a:r>
                      <a:r>
                        <a:rPr sz="1000" spc="30" dirty="0">
                          <a:latin typeface="Calibri"/>
                          <a:cs typeface="Calibri"/>
                        </a:rPr>
                        <a:t>i</a:t>
                      </a:r>
                      <a:r>
                        <a:rPr sz="1000" spc="10" dirty="0">
                          <a:latin typeface="Calibri"/>
                          <a:cs typeface="Calibri"/>
                        </a:rPr>
                        <a:t>p</a:t>
                      </a:r>
                      <a:r>
                        <a:rPr sz="1000" spc="-15" dirty="0">
                          <a:latin typeface="Calibri"/>
                          <a:cs typeface="Calibri"/>
                        </a:rPr>
                        <a:t>a</a:t>
                      </a:r>
                      <a:r>
                        <a:rPr sz="1000" dirty="0">
                          <a:latin typeface="Calibri"/>
                          <a:cs typeface="Calibri"/>
                        </a:rPr>
                        <a:t>z</a:t>
                      </a:r>
                      <a:r>
                        <a:rPr sz="1000" spc="30" dirty="0">
                          <a:latin typeface="Calibri"/>
                          <a:cs typeface="Calibri"/>
                        </a:rPr>
                        <a:t>i</a:t>
                      </a:r>
                      <a:r>
                        <a:rPr sz="1000" spc="5" dirty="0">
                          <a:latin typeface="Calibri"/>
                          <a:cs typeface="Calibri"/>
                        </a:rPr>
                        <a:t>o</a:t>
                      </a:r>
                      <a:r>
                        <a:rPr sz="1000" dirty="0">
                          <a:latin typeface="Calibri"/>
                          <a:cs typeface="Calibri"/>
                        </a:rPr>
                        <a:t>ne </a:t>
                      </a:r>
                      <a:r>
                        <a:rPr sz="1000" spc="-10" dirty="0">
                          <a:latin typeface="Calibri"/>
                          <a:cs typeface="Calibri"/>
                        </a:rPr>
                        <a:t> </a:t>
                      </a:r>
                      <a:r>
                        <a:rPr sz="1000" spc="-15" dirty="0">
                          <a:latin typeface="Calibri"/>
                          <a:cs typeface="Calibri"/>
                        </a:rPr>
                        <a:t>a</a:t>
                      </a:r>
                      <a:r>
                        <a:rPr sz="1000" spc="30" dirty="0">
                          <a:latin typeface="Calibri"/>
                          <a:cs typeface="Calibri"/>
                        </a:rPr>
                        <a:t>l</a:t>
                      </a:r>
                      <a:r>
                        <a:rPr sz="1000" spc="35" dirty="0">
                          <a:latin typeface="Calibri"/>
                          <a:cs typeface="Calibri"/>
                        </a:rPr>
                        <a:t>l</a:t>
                      </a:r>
                      <a:r>
                        <a:rPr sz="1000" dirty="0">
                          <a:latin typeface="Calibri"/>
                          <a:cs typeface="Calibri"/>
                        </a:rPr>
                        <a:t>a</a:t>
                      </a:r>
                      <a:endParaRPr sz="1000">
                        <a:latin typeface="Calibri"/>
                        <a:cs typeface="Calibri"/>
                      </a:endParaRPr>
                    </a:p>
                    <a:p>
                      <a:pPr marL="635" algn="ctr">
                        <a:lnSpc>
                          <a:spcPct val="100000"/>
                        </a:lnSpc>
                        <a:spcBef>
                          <a:spcPts val="395"/>
                        </a:spcBef>
                      </a:pPr>
                      <a:r>
                        <a:rPr sz="1000" spc="10" dirty="0">
                          <a:latin typeface="Calibri"/>
                          <a:cs typeface="Calibri"/>
                        </a:rPr>
                        <a:t>p</a:t>
                      </a:r>
                      <a:r>
                        <a:rPr sz="1000" spc="-20" dirty="0">
                          <a:latin typeface="Calibri"/>
                          <a:cs typeface="Calibri"/>
                        </a:rPr>
                        <a:t>r</a:t>
                      </a:r>
                      <a:r>
                        <a:rPr sz="1000" spc="10" dirty="0">
                          <a:latin typeface="Calibri"/>
                          <a:cs typeface="Calibri"/>
                        </a:rPr>
                        <a:t>ov</a:t>
                      </a:r>
                      <a:r>
                        <a:rPr sz="1000" dirty="0">
                          <a:latin typeface="Calibri"/>
                          <a:cs typeface="Calibri"/>
                        </a:rPr>
                        <a:t>a</a:t>
                      </a:r>
                      <a:r>
                        <a:rPr sz="1000" spc="-35" dirty="0">
                          <a:latin typeface="Calibri"/>
                          <a:cs typeface="Calibri"/>
                        </a:rPr>
                        <a:t> </a:t>
                      </a:r>
                      <a:r>
                        <a:rPr sz="1000" spc="10" dirty="0">
                          <a:latin typeface="Calibri"/>
                          <a:cs typeface="Calibri"/>
                        </a:rPr>
                        <a:t>d</a:t>
                      </a:r>
                      <a:r>
                        <a:rPr sz="1000" dirty="0">
                          <a:latin typeface="Calibri"/>
                          <a:cs typeface="Calibri"/>
                        </a:rPr>
                        <a:t>i</a:t>
                      </a:r>
                      <a:r>
                        <a:rPr sz="1000" spc="5" dirty="0">
                          <a:latin typeface="Calibri"/>
                          <a:cs typeface="Calibri"/>
                        </a:rPr>
                        <a:t> </a:t>
                      </a:r>
                      <a:r>
                        <a:rPr sz="1000" spc="15" dirty="0">
                          <a:latin typeface="Calibri"/>
                          <a:cs typeface="Calibri"/>
                        </a:rPr>
                        <a:t>I</a:t>
                      </a:r>
                      <a:r>
                        <a:rPr sz="1000" spc="-5" dirty="0">
                          <a:latin typeface="Calibri"/>
                          <a:cs typeface="Calibri"/>
                        </a:rPr>
                        <a:t>t</a:t>
                      </a:r>
                      <a:r>
                        <a:rPr sz="1000" spc="-15" dirty="0">
                          <a:latin typeface="Calibri"/>
                          <a:cs typeface="Calibri"/>
                        </a:rPr>
                        <a:t>a</a:t>
                      </a:r>
                      <a:r>
                        <a:rPr sz="1000" spc="35" dirty="0">
                          <a:latin typeface="Calibri"/>
                          <a:cs typeface="Calibri"/>
                        </a:rPr>
                        <a:t>li</a:t>
                      </a:r>
                      <a:r>
                        <a:rPr sz="1000" spc="-20" dirty="0">
                          <a:latin typeface="Calibri"/>
                          <a:cs typeface="Calibri"/>
                        </a:rPr>
                        <a:t>a</a:t>
                      </a:r>
                      <a:r>
                        <a:rPr sz="1000" spc="10" dirty="0">
                          <a:latin typeface="Calibri"/>
                          <a:cs typeface="Calibri"/>
                        </a:rPr>
                        <a:t>n</a:t>
                      </a:r>
                      <a:r>
                        <a:rPr sz="1000" dirty="0">
                          <a:latin typeface="Calibri"/>
                          <a:cs typeface="Calibri"/>
                        </a:rPr>
                        <a:t>o</a:t>
                      </a:r>
                      <a:r>
                        <a:rPr sz="1000" spc="-20" dirty="0">
                          <a:latin typeface="Calibri"/>
                          <a:cs typeface="Calibri"/>
                        </a:rPr>
                        <a:t> </a:t>
                      </a:r>
                      <a:r>
                        <a:rPr sz="1100" spc="37" baseline="39682" dirty="0">
                          <a:latin typeface="Calibri"/>
                          <a:cs typeface="Calibri"/>
                        </a:rPr>
                        <a:t>1b</a:t>
                      </a:r>
                      <a:endParaRPr sz="1100" baseline="39682">
                        <a:latin typeface="Calibri"/>
                        <a:cs typeface="Calibri"/>
                      </a:endParaRPr>
                    </a:p>
                  </a:txBody>
                  <a:tcPr marL="0" marR="0" marT="0" marB="0">
                    <a:lnL w="9652">
                      <a:solidFill>
                        <a:srgbClr val="0070C0"/>
                      </a:solidFill>
                      <a:prstDash val="solid"/>
                    </a:lnL>
                    <a:lnR w="8890">
                      <a:solidFill>
                        <a:srgbClr val="0070C0"/>
                      </a:solidFill>
                      <a:prstDash val="solid"/>
                    </a:lnR>
                    <a:lnT w="8890">
                      <a:solidFill>
                        <a:srgbClr val="0070C0"/>
                      </a:solidFill>
                      <a:prstDash val="solid"/>
                    </a:lnT>
                    <a:lnB w="17526">
                      <a:solidFill>
                        <a:srgbClr val="0070C0"/>
                      </a:solidFill>
                      <a:prstDash val="solid"/>
                    </a:lnB>
                    <a:solidFill>
                      <a:srgbClr val="DDEBF7"/>
                    </a:solidFill>
                  </a:tcPr>
                </a:tc>
                <a:tc>
                  <a:txBody>
                    <a:bodyPr/>
                    <a:lstStyle/>
                    <a:p>
                      <a:pPr marL="203200" marR="201295" indent="1270" algn="ctr">
                        <a:lnSpc>
                          <a:spcPct val="112100"/>
                        </a:lnSpc>
                      </a:pPr>
                      <a:r>
                        <a:rPr sz="1000" spc="-30" dirty="0">
                          <a:latin typeface="Calibri"/>
                          <a:cs typeface="Calibri"/>
                        </a:rPr>
                        <a:t>E</a:t>
                      </a:r>
                      <a:r>
                        <a:rPr sz="1000" spc="5" dirty="0">
                          <a:latin typeface="Calibri"/>
                          <a:cs typeface="Calibri"/>
                        </a:rPr>
                        <a:t>s</a:t>
                      </a:r>
                      <a:r>
                        <a:rPr sz="1000" spc="35" dirty="0">
                          <a:latin typeface="Calibri"/>
                          <a:cs typeface="Calibri"/>
                        </a:rPr>
                        <a:t>i</a:t>
                      </a:r>
                      <a:r>
                        <a:rPr sz="1000" dirty="0">
                          <a:latin typeface="Calibri"/>
                          <a:cs typeface="Calibri"/>
                        </a:rPr>
                        <a:t>ti</a:t>
                      </a:r>
                      <a:r>
                        <a:rPr sz="1000" spc="5" dirty="0">
                          <a:latin typeface="Calibri"/>
                          <a:cs typeface="Calibri"/>
                        </a:rPr>
                        <a:t> </a:t>
                      </a:r>
                      <a:r>
                        <a:rPr sz="1000" spc="10" dirty="0">
                          <a:latin typeface="Calibri"/>
                          <a:cs typeface="Calibri"/>
                        </a:rPr>
                        <a:t>d</a:t>
                      </a:r>
                      <a:r>
                        <a:rPr sz="1000" spc="30" dirty="0">
                          <a:latin typeface="Calibri"/>
                          <a:cs typeface="Calibri"/>
                        </a:rPr>
                        <a:t>e</a:t>
                      </a:r>
                      <a:r>
                        <a:rPr sz="1000" spc="-5" dirty="0">
                          <a:latin typeface="Calibri"/>
                          <a:cs typeface="Calibri"/>
                        </a:rPr>
                        <a:t>g</a:t>
                      </a:r>
                      <a:r>
                        <a:rPr sz="1000" spc="35" dirty="0">
                          <a:latin typeface="Calibri"/>
                          <a:cs typeface="Calibri"/>
                        </a:rPr>
                        <a:t>l</a:t>
                      </a:r>
                      <a:r>
                        <a:rPr sz="1000" dirty="0">
                          <a:latin typeface="Calibri"/>
                          <a:cs typeface="Calibri"/>
                        </a:rPr>
                        <a:t>i</a:t>
                      </a:r>
                      <a:r>
                        <a:rPr sz="1000" spc="15" dirty="0">
                          <a:latin typeface="Calibri"/>
                          <a:cs typeface="Calibri"/>
                        </a:rPr>
                        <a:t> </a:t>
                      </a:r>
                      <a:r>
                        <a:rPr sz="1000" spc="5" dirty="0">
                          <a:latin typeface="Calibri"/>
                          <a:cs typeface="Calibri"/>
                        </a:rPr>
                        <a:t>s</a:t>
                      </a:r>
                      <a:r>
                        <a:rPr sz="1000" spc="-5" dirty="0">
                          <a:latin typeface="Calibri"/>
                          <a:cs typeface="Calibri"/>
                        </a:rPr>
                        <a:t>t</a:t>
                      </a:r>
                      <a:r>
                        <a:rPr sz="1000" spc="5" dirty="0">
                          <a:latin typeface="Calibri"/>
                          <a:cs typeface="Calibri"/>
                        </a:rPr>
                        <a:t>ud</a:t>
                      </a:r>
                      <a:r>
                        <a:rPr sz="1000" spc="30" dirty="0">
                          <a:latin typeface="Calibri"/>
                          <a:cs typeface="Calibri"/>
                        </a:rPr>
                        <a:t>e</a:t>
                      </a:r>
                      <a:r>
                        <a:rPr sz="1000" spc="10" dirty="0">
                          <a:latin typeface="Calibri"/>
                          <a:cs typeface="Calibri"/>
                        </a:rPr>
                        <a:t>n</a:t>
                      </a:r>
                      <a:r>
                        <a:rPr sz="1000" spc="-5" dirty="0">
                          <a:latin typeface="Calibri"/>
                          <a:cs typeface="Calibri"/>
                        </a:rPr>
                        <a:t>t</a:t>
                      </a:r>
                      <a:r>
                        <a:rPr sz="1000" dirty="0">
                          <a:latin typeface="Calibri"/>
                          <a:cs typeface="Calibri"/>
                        </a:rPr>
                        <a:t>i   </a:t>
                      </a:r>
                      <a:r>
                        <a:rPr sz="1000" spc="-15" dirty="0">
                          <a:latin typeface="Calibri"/>
                          <a:cs typeface="Calibri"/>
                        </a:rPr>
                        <a:t>a</a:t>
                      </a:r>
                      <a:r>
                        <a:rPr sz="1000" dirty="0">
                          <a:latin typeface="Calibri"/>
                          <a:cs typeface="Calibri"/>
                        </a:rPr>
                        <a:t>l</a:t>
                      </a:r>
                      <a:r>
                        <a:rPr sz="1000" spc="5" dirty="0">
                          <a:latin typeface="Calibri"/>
                          <a:cs typeface="Calibri"/>
                        </a:rPr>
                        <a:t> </a:t>
                      </a:r>
                      <a:r>
                        <a:rPr sz="1000" spc="10" dirty="0">
                          <a:latin typeface="Calibri"/>
                          <a:cs typeface="Calibri"/>
                        </a:rPr>
                        <a:t>n</a:t>
                      </a:r>
                      <a:r>
                        <a:rPr sz="1000" spc="30" dirty="0">
                          <a:latin typeface="Calibri"/>
                          <a:cs typeface="Calibri"/>
                        </a:rPr>
                        <a:t>e</a:t>
                      </a:r>
                      <a:r>
                        <a:rPr sz="1000" dirty="0">
                          <a:latin typeface="Calibri"/>
                          <a:cs typeface="Calibri"/>
                        </a:rPr>
                        <a:t>t</a:t>
                      </a:r>
                      <a:r>
                        <a:rPr sz="1000" spc="-5" dirty="0">
                          <a:latin typeface="Calibri"/>
                          <a:cs typeface="Calibri"/>
                        </a:rPr>
                        <a:t>t</a:t>
                      </a:r>
                      <a:r>
                        <a:rPr sz="1000" dirty="0">
                          <a:latin typeface="Calibri"/>
                          <a:cs typeface="Calibri"/>
                        </a:rPr>
                        <a:t>o</a:t>
                      </a:r>
                      <a:r>
                        <a:rPr sz="1000" spc="-15" dirty="0">
                          <a:latin typeface="Calibri"/>
                          <a:cs typeface="Calibri"/>
                        </a:rPr>
                        <a:t> </a:t>
                      </a:r>
                      <a:r>
                        <a:rPr sz="1000" dirty="0">
                          <a:latin typeface="Calibri"/>
                          <a:cs typeface="Calibri"/>
                        </a:rPr>
                        <a:t>d</a:t>
                      </a:r>
                      <a:r>
                        <a:rPr sz="1000" spc="30" dirty="0">
                          <a:latin typeface="Calibri"/>
                          <a:cs typeface="Calibri"/>
                        </a:rPr>
                        <a:t>e</a:t>
                      </a:r>
                      <a:r>
                        <a:rPr sz="1000" dirty="0">
                          <a:latin typeface="Calibri"/>
                          <a:cs typeface="Calibri"/>
                        </a:rPr>
                        <a:t>l</a:t>
                      </a:r>
                      <a:r>
                        <a:rPr sz="1000" spc="10" dirty="0">
                          <a:latin typeface="Calibri"/>
                          <a:cs typeface="Calibri"/>
                        </a:rPr>
                        <a:t> </a:t>
                      </a:r>
                      <a:r>
                        <a:rPr sz="1000" i="1" spc="-20" dirty="0">
                          <a:latin typeface="Calibri"/>
                          <a:cs typeface="Calibri"/>
                        </a:rPr>
                        <a:t>c</a:t>
                      </a:r>
                      <a:r>
                        <a:rPr sz="1000" i="1" spc="20" dirty="0">
                          <a:latin typeface="Calibri"/>
                          <a:cs typeface="Calibri"/>
                        </a:rPr>
                        <a:t>h</a:t>
                      </a:r>
                      <a:r>
                        <a:rPr sz="1000" i="1" spc="-10" dirty="0">
                          <a:latin typeface="Calibri"/>
                          <a:cs typeface="Calibri"/>
                        </a:rPr>
                        <a:t>e</a:t>
                      </a:r>
                      <a:r>
                        <a:rPr sz="1000" i="1" spc="15" dirty="0">
                          <a:latin typeface="Calibri"/>
                          <a:cs typeface="Calibri"/>
                        </a:rPr>
                        <a:t>a</a:t>
                      </a:r>
                      <a:r>
                        <a:rPr sz="1000" i="1" spc="-5" dirty="0">
                          <a:latin typeface="Calibri"/>
                          <a:cs typeface="Calibri"/>
                        </a:rPr>
                        <a:t>t</a:t>
                      </a:r>
                      <a:r>
                        <a:rPr sz="1000" i="1" spc="-30" dirty="0">
                          <a:latin typeface="Calibri"/>
                          <a:cs typeface="Calibri"/>
                        </a:rPr>
                        <a:t>i</a:t>
                      </a:r>
                      <a:r>
                        <a:rPr sz="1000" i="1" spc="20" dirty="0">
                          <a:latin typeface="Calibri"/>
                          <a:cs typeface="Calibri"/>
                        </a:rPr>
                        <a:t>n</a:t>
                      </a:r>
                      <a:r>
                        <a:rPr sz="1000" i="1" dirty="0">
                          <a:latin typeface="Calibri"/>
                          <a:cs typeface="Calibri"/>
                        </a:rPr>
                        <a:t>g </a:t>
                      </a:r>
                      <a:r>
                        <a:rPr sz="1000" dirty="0">
                          <a:latin typeface="Calibri"/>
                          <a:cs typeface="Calibri"/>
                        </a:rPr>
                        <a:t>n</a:t>
                      </a:r>
                      <a:r>
                        <a:rPr sz="1000" spc="35" dirty="0">
                          <a:latin typeface="Calibri"/>
                          <a:cs typeface="Calibri"/>
                        </a:rPr>
                        <a:t>el</a:t>
                      </a:r>
                      <a:r>
                        <a:rPr sz="1000" spc="30" dirty="0">
                          <a:latin typeface="Calibri"/>
                          <a:cs typeface="Calibri"/>
                        </a:rPr>
                        <a:t>l</a:t>
                      </a:r>
                      <a:r>
                        <a:rPr sz="1000" dirty="0">
                          <a:latin typeface="Calibri"/>
                          <a:cs typeface="Calibri"/>
                        </a:rPr>
                        <a:t>a</a:t>
                      </a:r>
                      <a:r>
                        <a:rPr sz="1000" spc="-35" dirty="0">
                          <a:latin typeface="Calibri"/>
                          <a:cs typeface="Calibri"/>
                        </a:rPr>
                        <a:t> </a:t>
                      </a:r>
                      <a:r>
                        <a:rPr sz="1000" spc="5" dirty="0">
                          <a:latin typeface="Calibri"/>
                          <a:cs typeface="Calibri"/>
                        </a:rPr>
                        <a:t>s</a:t>
                      </a:r>
                      <a:r>
                        <a:rPr sz="1000" dirty="0">
                          <a:latin typeface="Calibri"/>
                          <a:cs typeface="Calibri"/>
                        </a:rPr>
                        <a:t>t</a:t>
                      </a:r>
                      <a:r>
                        <a:rPr sz="1000" spc="30" dirty="0">
                          <a:latin typeface="Calibri"/>
                          <a:cs typeface="Calibri"/>
                        </a:rPr>
                        <a:t>e</a:t>
                      </a:r>
                      <a:r>
                        <a:rPr sz="1000" spc="5" dirty="0">
                          <a:latin typeface="Calibri"/>
                          <a:cs typeface="Calibri"/>
                        </a:rPr>
                        <a:t>ss</a:t>
                      </a:r>
                      <a:r>
                        <a:rPr sz="1000" dirty="0">
                          <a:latin typeface="Calibri"/>
                          <a:cs typeface="Calibri"/>
                        </a:rPr>
                        <a:t>a</a:t>
                      </a:r>
                      <a:r>
                        <a:rPr sz="1000" spc="-35" dirty="0">
                          <a:latin typeface="Calibri"/>
                          <a:cs typeface="Calibri"/>
                        </a:rPr>
                        <a:t> </a:t>
                      </a:r>
                      <a:r>
                        <a:rPr sz="1000" spc="5" dirty="0">
                          <a:latin typeface="Calibri"/>
                          <a:cs typeface="Calibri"/>
                        </a:rPr>
                        <a:t>s</a:t>
                      </a:r>
                      <a:r>
                        <a:rPr sz="1000" spc="-25" dirty="0">
                          <a:latin typeface="Calibri"/>
                          <a:cs typeface="Calibri"/>
                        </a:rPr>
                        <a:t>c</a:t>
                      </a:r>
                      <a:r>
                        <a:rPr sz="1000" spc="-15" dirty="0">
                          <a:latin typeface="Calibri"/>
                          <a:cs typeface="Calibri"/>
                        </a:rPr>
                        <a:t>a</a:t>
                      </a:r>
                      <a:r>
                        <a:rPr sz="1000" spc="35" dirty="0">
                          <a:latin typeface="Calibri"/>
                          <a:cs typeface="Calibri"/>
                        </a:rPr>
                        <a:t>l</a:t>
                      </a:r>
                      <a:r>
                        <a:rPr sz="1000" dirty="0">
                          <a:latin typeface="Calibri"/>
                          <a:cs typeface="Calibri"/>
                        </a:rPr>
                        <a:t>a</a:t>
                      </a:r>
                      <a:r>
                        <a:rPr sz="1000" spc="-40" dirty="0">
                          <a:latin typeface="Calibri"/>
                          <a:cs typeface="Calibri"/>
                        </a:rPr>
                        <a:t> </a:t>
                      </a:r>
                      <a:r>
                        <a:rPr sz="1000" spc="10" dirty="0">
                          <a:latin typeface="Calibri"/>
                          <a:cs typeface="Calibri"/>
                        </a:rPr>
                        <a:t>d</a:t>
                      </a:r>
                      <a:r>
                        <a:rPr sz="1000" spc="30" dirty="0">
                          <a:latin typeface="Calibri"/>
                          <a:cs typeface="Calibri"/>
                        </a:rPr>
                        <a:t>e</a:t>
                      </a:r>
                      <a:r>
                        <a:rPr sz="1000" dirty="0">
                          <a:latin typeface="Calibri"/>
                          <a:cs typeface="Calibri"/>
                        </a:rPr>
                        <a:t>l</a:t>
                      </a:r>
                      <a:endParaRPr sz="1000">
                        <a:latin typeface="Calibri"/>
                        <a:cs typeface="Calibri"/>
                      </a:endParaRPr>
                    </a:p>
                    <a:p>
                      <a:pPr algn="ctr">
                        <a:lnSpc>
                          <a:spcPct val="100000"/>
                        </a:lnSpc>
                        <a:spcBef>
                          <a:spcPts val="395"/>
                        </a:spcBef>
                      </a:pPr>
                      <a:r>
                        <a:rPr sz="1000" spc="-20" dirty="0">
                          <a:latin typeface="Calibri"/>
                          <a:cs typeface="Calibri"/>
                        </a:rPr>
                        <a:t>r</a:t>
                      </a:r>
                      <a:r>
                        <a:rPr sz="1000" spc="-15" dirty="0">
                          <a:latin typeface="Calibri"/>
                          <a:cs typeface="Calibri"/>
                        </a:rPr>
                        <a:t>a</a:t>
                      </a:r>
                      <a:r>
                        <a:rPr sz="1000" dirty="0">
                          <a:latin typeface="Calibri"/>
                          <a:cs typeface="Calibri"/>
                        </a:rPr>
                        <a:t>p</a:t>
                      </a:r>
                      <a:r>
                        <a:rPr sz="1000" spc="10" dirty="0">
                          <a:latin typeface="Calibri"/>
                          <a:cs typeface="Calibri"/>
                        </a:rPr>
                        <a:t>p</a:t>
                      </a:r>
                      <a:r>
                        <a:rPr sz="1000" dirty="0">
                          <a:latin typeface="Calibri"/>
                          <a:cs typeface="Calibri"/>
                        </a:rPr>
                        <a:t>o</a:t>
                      </a:r>
                      <a:r>
                        <a:rPr sz="1000" spc="-20" dirty="0">
                          <a:latin typeface="Calibri"/>
                          <a:cs typeface="Calibri"/>
                        </a:rPr>
                        <a:t>r</a:t>
                      </a:r>
                      <a:r>
                        <a:rPr sz="1000" dirty="0">
                          <a:latin typeface="Calibri"/>
                          <a:cs typeface="Calibri"/>
                        </a:rPr>
                        <a:t>to</a:t>
                      </a:r>
                      <a:r>
                        <a:rPr sz="1000" spc="-20" dirty="0">
                          <a:latin typeface="Calibri"/>
                          <a:cs typeface="Calibri"/>
                        </a:rPr>
                        <a:t> </a:t>
                      </a:r>
                      <a:r>
                        <a:rPr sz="1000" spc="5" dirty="0">
                          <a:latin typeface="Calibri"/>
                          <a:cs typeface="Calibri"/>
                        </a:rPr>
                        <a:t>n</a:t>
                      </a:r>
                      <a:r>
                        <a:rPr sz="1000" spc="-15" dirty="0">
                          <a:latin typeface="Calibri"/>
                          <a:cs typeface="Calibri"/>
                        </a:rPr>
                        <a:t>a</a:t>
                      </a:r>
                      <a:r>
                        <a:rPr sz="1000" dirty="0">
                          <a:latin typeface="Calibri"/>
                          <a:cs typeface="Calibri"/>
                        </a:rPr>
                        <a:t>z</a:t>
                      </a:r>
                      <a:r>
                        <a:rPr sz="1000" spc="30" dirty="0">
                          <a:latin typeface="Calibri"/>
                          <a:cs typeface="Calibri"/>
                        </a:rPr>
                        <a:t>i</a:t>
                      </a:r>
                      <a:r>
                        <a:rPr sz="1000" spc="5" dirty="0">
                          <a:latin typeface="Calibri"/>
                          <a:cs typeface="Calibri"/>
                        </a:rPr>
                        <a:t>o</a:t>
                      </a:r>
                      <a:r>
                        <a:rPr sz="1000" dirty="0">
                          <a:latin typeface="Calibri"/>
                          <a:cs typeface="Calibri"/>
                        </a:rPr>
                        <a:t>n</a:t>
                      </a:r>
                      <a:r>
                        <a:rPr sz="1000" spc="-15" dirty="0">
                          <a:latin typeface="Calibri"/>
                          <a:cs typeface="Calibri"/>
                        </a:rPr>
                        <a:t>a</a:t>
                      </a:r>
                      <a:r>
                        <a:rPr sz="1000" spc="35" dirty="0">
                          <a:latin typeface="Calibri"/>
                          <a:cs typeface="Calibri"/>
                        </a:rPr>
                        <a:t>l</a:t>
                      </a:r>
                      <a:r>
                        <a:rPr sz="1000" dirty="0">
                          <a:latin typeface="Calibri"/>
                          <a:cs typeface="Calibri"/>
                        </a:rPr>
                        <a:t>e</a:t>
                      </a:r>
                      <a:r>
                        <a:rPr sz="1000" spc="10" dirty="0">
                          <a:latin typeface="Calibri"/>
                          <a:cs typeface="Calibri"/>
                        </a:rPr>
                        <a:t> </a:t>
                      </a:r>
                      <a:r>
                        <a:rPr sz="1100" spc="37" baseline="39682" dirty="0">
                          <a:latin typeface="Calibri"/>
                          <a:cs typeface="Calibri"/>
                        </a:rPr>
                        <a:t>1d</a:t>
                      </a:r>
                      <a:endParaRPr sz="1100" baseline="39682">
                        <a:latin typeface="Calibri"/>
                        <a:cs typeface="Calibri"/>
                      </a:endParaRPr>
                    </a:p>
                  </a:txBody>
                  <a:tcPr marL="0" marR="0" marT="0" marB="0">
                    <a:lnL w="8890">
                      <a:solidFill>
                        <a:srgbClr val="0070C0"/>
                      </a:solidFill>
                      <a:prstDash val="solid"/>
                    </a:lnL>
                    <a:lnR w="8890">
                      <a:solidFill>
                        <a:srgbClr val="0070C0"/>
                      </a:solidFill>
                      <a:prstDash val="solid"/>
                    </a:lnR>
                    <a:lnT w="8890">
                      <a:solidFill>
                        <a:srgbClr val="0070C0"/>
                      </a:solidFill>
                      <a:prstDash val="solid"/>
                    </a:lnT>
                    <a:lnB w="17526">
                      <a:solidFill>
                        <a:srgbClr val="0070C0"/>
                      </a:solidFill>
                      <a:prstDash val="solid"/>
                    </a:lnB>
                    <a:solidFill>
                      <a:srgbClr val="DDEBF7"/>
                    </a:solidFill>
                  </a:tcPr>
                </a:tc>
                <a:tc>
                  <a:txBody>
                    <a:bodyPr/>
                    <a:lstStyle/>
                    <a:p>
                      <a:pPr marL="55880" marR="57150" algn="ctr">
                        <a:lnSpc>
                          <a:spcPct val="112100"/>
                        </a:lnSpc>
                      </a:pPr>
                      <a:r>
                        <a:rPr sz="1000" spc="15" dirty="0">
                          <a:latin typeface="Calibri"/>
                          <a:cs typeface="Calibri"/>
                        </a:rPr>
                        <a:t>P</a:t>
                      </a:r>
                      <a:r>
                        <a:rPr sz="1000" dirty="0">
                          <a:latin typeface="Calibri"/>
                          <a:cs typeface="Calibri"/>
                        </a:rPr>
                        <a:t>u</a:t>
                      </a:r>
                      <a:r>
                        <a:rPr sz="1000" spc="10" dirty="0">
                          <a:latin typeface="Calibri"/>
                          <a:cs typeface="Calibri"/>
                        </a:rPr>
                        <a:t>n</a:t>
                      </a:r>
                      <a:r>
                        <a:rPr sz="1000" spc="-5" dirty="0">
                          <a:latin typeface="Calibri"/>
                          <a:cs typeface="Calibri"/>
                        </a:rPr>
                        <a:t>t</a:t>
                      </a:r>
                      <a:r>
                        <a:rPr sz="1000" spc="35" dirty="0">
                          <a:latin typeface="Calibri"/>
                          <a:cs typeface="Calibri"/>
                        </a:rPr>
                        <a:t>e</a:t>
                      </a:r>
                      <a:r>
                        <a:rPr sz="1000" spc="-10" dirty="0">
                          <a:latin typeface="Calibri"/>
                          <a:cs typeface="Calibri"/>
                        </a:rPr>
                        <a:t>g</a:t>
                      </a:r>
                      <a:r>
                        <a:rPr sz="1000" spc="-5" dirty="0">
                          <a:latin typeface="Calibri"/>
                          <a:cs typeface="Calibri"/>
                        </a:rPr>
                        <a:t>g</a:t>
                      </a:r>
                      <a:r>
                        <a:rPr sz="1000" spc="35" dirty="0">
                          <a:latin typeface="Calibri"/>
                          <a:cs typeface="Calibri"/>
                        </a:rPr>
                        <a:t>i</a:t>
                      </a:r>
                      <a:r>
                        <a:rPr sz="1000" dirty="0">
                          <a:latin typeface="Calibri"/>
                          <a:cs typeface="Calibri"/>
                        </a:rPr>
                        <a:t>o </a:t>
                      </a:r>
                      <a:r>
                        <a:rPr lang="it-IT" sz="1000" spc="-25" dirty="0" smtClean="0">
                          <a:latin typeface="Calibri"/>
                          <a:cs typeface="Calibri"/>
                        </a:rPr>
                        <a:t>Campania</a:t>
                      </a:r>
                      <a:endParaRPr sz="1000" dirty="0">
                        <a:latin typeface="Calibri"/>
                        <a:cs typeface="Calibri"/>
                      </a:endParaRPr>
                    </a:p>
                    <a:p>
                      <a:pPr marR="2540" algn="ctr">
                        <a:lnSpc>
                          <a:spcPct val="100000"/>
                        </a:lnSpc>
                        <a:spcBef>
                          <a:spcPts val="395"/>
                        </a:spcBef>
                      </a:pPr>
                      <a:r>
                        <a:rPr sz="1000" spc="25" dirty="0">
                          <a:latin typeface="Calibri"/>
                          <a:cs typeface="Calibri"/>
                        </a:rPr>
                        <a:t>(</a:t>
                      </a:r>
                      <a:r>
                        <a:rPr sz="1000" spc="-40" dirty="0" smtClean="0">
                          <a:latin typeface="Calibri"/>
                          <a:cs typeface="Calibri"/>
                        </a:rPr>
                        <a:t>5</a:t>
                      </a:r>
                      <a:r>
                        <a:rPr lang="it-IT" sz="1000" spc="-40" dirty="0" smtClean="0">
                          <a:latin typeface="Calibri"/>
                          <a:cs typeface="Calibri"/>
                        </a:rPr>
                        <a:t>9.0</a:t>
                      </a:r>
                      <a:r>
                        <a:rPr sz="1000" spc="30" dirty="0" smtClean="0">
                          <a:latin typeface="Calibri"/>
                          <a:cs typeface="Calibri"/>
                        </a:rPr>
                        <a:t>)</a:t>
                      </a:r>
                      <a:r>
                        <a:rPr sz="1100" baseline="39682" dirty="0">
                          <a:latin typeface="Calibri"/>
                          <a:cs typeface="Calibri"/>
                        </a:rPr>
                        <a:t>5</a:t>
                      </a:r>
                    </a:p>
                  </a:txBody>
                  <a:tcPr marL="0" marR="0" marT="0" marB="0">
                    <a:lnL w="8890">
                      <a:solidFill>
                        <a:srgbClr val="0070C0"/>
                      </a:solidFill>
                      <a:prstDash val="solid"/>
                    </a:lnL>
                    <a:lnR w="9651">
                      <a:solidFill>
                        <a:srgbClr val="0070C0"/>
                      </a:solidFill>
                      <a:prstDash val="solid"/>
                    </a:lnR>
                    <a:lnT w="8890">
                      <a:solidFill>
                        <a:srgbClr val="0070C0"/>
                      </a:solidFill>
                      <a:prstDash val="solid"/>
                    </a:lnT>
                    <a:lnB w="17526">
                      <a:solidFill>
                        <a:srgbClr val="0070C0"/>
                      </a:solidFill>
                      <a:prstDash val="solid"/>
                    </a:lnB>
                    <a:solidFill>
                      <a:srgbClr val="DDEBF7"/>
                    </a:solidFill>
                  </a:tcPr>
                </a:tc>
                <a:tc>
                  <a:txBody>
                    <a:bodyPr/>
                    <a:lstStyle/>
                    <a:p>
                      <a:pPr marL="40005" marR="41910" algn="ctr">
                        <a:lnSpc>
                          <a:spcPct val="112100"/>
                        </a:lnSpc>
                      </a:pPr>
                      <a:r>
                        <a:rPr sz="1000" spc="10" dirty="0">
                          <a:latin typeface="Calibri"/>
                          <a:cs typeface="Calibri"/>
                        </a:rPr>
                        <a:t>Pu</a:t>
                      </a:r>
                      <a:r>
                        <a:rPr sz="1000" dirty="0">
                          <a:latin typeface="Calibri"/>
                          <a:cs typeface="Calibri"/>
                        </a:rPr>
                        <a:t>nt</a:t>
                      </a:r>
                      <a:r>
                        <a:rPr sz="1000" spc="30" dirty="0">
                          <a:latin typeface="Calibri"/>
                          <a:cs typeface="Calibri"/>
                        </a:rPr>
                        <a:t>e</a:t>
                      </a:r>
                      <a:r>
                        <a:rPr sz="1000" spc="-5" dirty="0">
                          <a:latin typeface="Calibri"/>
                          <a:cs typeface="Calibri"/>
                        </a:rPr>
                        <a:t>gg</a:t>
                      </a:r>
                      <a:r>
                        <a:rPr sz="1000" spc="30" dirty="0">
                          <a:latin typeface="Calibri"/>
                          <a:cs typeface="Calibri"/>
                        </a:rPr>
                        <a:t>i</a:t>
                      </a:r>
                      <a:r>
                        <a:rPr sz="1000" dirty="0">
                          <a:latin typeface="Calibri"/>
                          <a:cs typeface="Calibri"/>
                        </a:rPr>
                        <a:t>o </a:t>
                      </a:r>
                      <a:r>
                        <a:rPr lang="it-IT" sz="1000" dirty="0" smtClean="0">
                          <a:latin typeface="Calibri"/>
                          <a:cs typeface="Calibri"/>
                        </a:rPr>
                        <a:t>Sud</a:t>
                      </a:r>
                      <a:endParaRPr sz="1000" dirty="0">
                        <a:latin typeface="Calibri"/>
                        <a:cs typeface="Calibri"/>
                      </a:endParaRPr>
                    </a:p>
                    <a:p>
                      <a:pPr marR="3810" algn="ctr">
                        <a:lnSpc>
                          <a:spcPct val="100000"/>
                        </a:lnSpc>
                        <a:spcBef>
                          <a:spcPts val="395"/>
                        </a:spcBef>
                      </a:pPr>
                      <a:r>
                        <a:rPr sz="1000" spc="30" dirty="0">
                          <a:latin typeface="Calibri"/>
                          <a:cs typeface="Calibri"/>
                        </a:rPr>
                        <a:t>(</a:t>
                      </a:r>
                      <a:r>
                        <a:rPr sz="1000" spc="-40" dirty="0" smtClean="0">
                          <a:latin typeface="Calibri"/>
                          <a:cs typeface="Calibri"/>
                        </a:rPr>
                        <a:t>5</a:t>
                      </a:r>
                      <a:r>
                        <a:rPr sz="1000" spc="-45" dirty="0" smtClean="0">
                          <a:latin typeface="Calibri"/>
                          <a:cs typeface="Calibri"/>
                        </a:rPr>
                        <a:t>9</a:t>
                      </a:r>
                      <a:r>
                        <a:rPr sz="1000" spc="15" dirty="0" smtClean="0">
                          <a:latin typeface="Calibri"/>
                          <a:cs typeface="Calibri"/>
                        </a:rPr>
                        <a:t>,</a:t>
                      </a:r>
                      <a:r>
                        <a:rPr lang="it-IT" sz="1000" spc="-40" dirty="0" smtClean="0">
                          <a:latin typeface="Calibri"/>
                          <a:cs typeface="Calibri"/>
                        </a:rPr>
                        <a:t>2</a:t>
                      </a:r>
                      <a:r>
                        <a:rPr sz="1000" spc="25" dirty="0" smtClean="0">
                          <a:latin typeface="Calibri"/>
                          <a:cs typeface="Calibri"/>
                        </a:rPr>
                        <a:t>)</a:t>
                      </a:r>
                      <a:r>
                        <a:rPr sz="1100" baseline="39682" dirty="0">
                          <a:latin typeface="Calibri"/>
                          <a:cs typeface="Calibri"/>
                        </a:rPr>
                        <a:t>5</a:t>
                      </a:r>
                    </a:p>
                  </a:txBody>
                  <a:tcPr marL="0" marR="0" marT="0" marB="0">
                    <a:lnL w="9651">
                      <a:solidFill>
                        <a:srgbClr val="0070C0"/>
                      </a:solidFill>
                      <a:prstDash val="solid"/>
                    </a:lnL>
                    <a:lnR w="9652">
                      <a:solidFill>
                        <a:srgbClr val="0070C0"/>
                      </a:solidFill>
                      <a:prstDash val="solid"/>
                    </a:lnR>
                    <a:lnT w="8890">
                      <a:solidFill>
                        <a:srgbClr val="0070C0"/>
                      </a:solidFill>
                      <a:prstDash val="solid"/>
                    </a:lnT>
                    <a:lnB w="17526">
                      <a:solidFill>
                        <a:srgbClr val="0070C0"/>
                      </a:solidFill>
                      <a:prstDash val="solid"/>
                    </a:lnB>
                    <a:solidFill>
                      <a:srgbClr val="DDEBF7"/>
                    </a:solidFill>
                  </a:tcPr>
                </a:tc>
                <a:tc>
                  <a:txBody>
                    <a:bodyPr/>
                    <a:lstStyle/>
                    <a:p>
                      <a:pPr marL="40005" marR="41910" algn="ctr">
                        <a:lnSpc>
                          <a:spcPct val="112100"/>
                        </a:lnSpc>
                      </a:pPr>
                      <a:r>
                        <a:rPr sz="1000" spc="10" dirty="0">
                          <a:latin typeface="Calibri"/>
                          <a:cs typeface="Calibri"/>
                        </a:rPr>
                        <a:t>Pu</a:t>
                      </a:r>
                      <a:r>
                        <a:rPr sz="1000" dirty="0">
                          <a:latin typeface="Calibri"/>
                          <a:cs typeface="Calibri"/>
                        </a:rPr>
                        <a:t>nt</a:t>
                      </a:r>
                      <a:r>
                        <a:rPr sz="1000" spc="30" dirty="0">
                          <a:latin typeface="Calibri"/>
                          <a:cs typeface="Calibri"/>
                        </a:rPr>
                        <a:t>e</a:t>
                      </a:r>
                      <a:r>
                        <a:rPr sz="1000" spc="-5" dirty="0">
                          <a:latin typeface="Calibri"/>
                          <a:cs typeface="Calibri"/>
                        </a:rPr>
                        <a:t>gg</a:t>
                      </a:r>
                      <a:r>
                        <a:rPr sz="1000" spc="30" dirty="0">
                          <a:latin typeface="Calibri"/>
                          <a:cs typeface="Calibri"/>
                        </a:rPr>
                        <a:t>i</a:t>
                      </a:r>
                      <a:r>
                        <a:rPr sz="1000" dirty="0">
                          <a:latin typeface="Calibri"/>
                          <a:cs typeface="Calibri"/>
                        </a:rPr>
                        <a:t>o </a:t>
                      </a:r>
                      <a:r>
                        <a:rPr sz="1000" spc="5" dirty="0">
                          <a:latin typeface="Calibri"/>
                          <a:cs typeface="Calibri"/>
                        </a:rPr>
                        <a:t>I</a:t>
                      </a:r>
                      <a:r>
                        <a:rPr sz="1000" dirty="0">
                          <a:latin typeface="Calibri"/>
                          <a:cs typeface="Calibri"/>
                        </a:rPr>
                        <a:t>t</a:t>
                      </a:r>
                      <a:r>
                        <a:rPr sz="1000" spc="-15" dirty="0">
                          <a:latin typeface="Calibri"/>
                          <a:cs typeface="Calibri"/>
                        </a:rPr>
                        <a:t>a</a:t>
                      </a:r>
                      <a:r>
                        <a:rPr sz="1000" spc="30" dirty="0">
                          <a:latin typeface="Calibri"/>
                          <a:cs typeface="Calibri"/>
                        </a:rPr>
                        <a:t>l</a:t>
                      </a:r>
                      <a:r>
                        <a:rPr sz="1000" spc="35" dirty="0">
                          <a:latin typeface="Calibri"/>
                          <a:cs typeface="Calibri"/>
                        </a:rPr>
                        <a:t>i</a:t>
                      </a:r>
                      <a:r>
                        <a:rPr sz="1000" dirty="0">
                          <a:latin typeface="Calibri"/>
                          <a:cs typeface="Calibri"/>
                        </a:rPr>
                        <a:t>a</a:t>
                      </a:r>
                    </a:p>
                    <a:p>
                      <a:pPr marR="3810" algn="ctr">
                        <a:lnSpc>
                          <a:spcPct val="100000"/>
                        </a:lnSpc>
                        <a:spcBef>
                          <a:spcPts val="395"/>
                        </a:spcBef>
                      </a:pPr>
                      <a:r>
                        <a:rPr sz="1000" spc="30" dirty="0" smtClean="0">
                          <a:latin typeface="Calibri"/>
                          <a:cs typeface="Calibri"/>
                        </a:rPr>
                        <a:t>(</a:t>
                      </a:r>
                      <a:r>
                        <a:rPr lang="it-IT" sz="1000" spc="-40" dirty="0" smtClean="0">
                          <a:latin typeface="Calibri"/>
                          <a:cs typeface="Calibri"/>
                        </a:rPr>
                        <a:t>61,9</a:t>
                      </a:r>
                      <a:r>
                        <a:rPr sz="1000" spc="25" dirty="0" smtClean="0">
                          <a:latin typeface="Calibri"/>
                          <a:cs typeface="Calibri"/>
                        </a:rPr>
                        <a:t>)</a:t>
                      </a:r>
                      <a:r>
                        <a:rPr sz="1100" baseline="39682" dirty="0">
                          <a:latin typeface="Calibri"/>
                          <a:cs typeface="Calibri"/>
                        </a:rPr>
                        <a:t>5</a:t>
                      </a:r>
                    </a:p>
                  </a:txBody>
                  <a:tcPr marL="0" marR="0" marT="0" marB="0">
                    <a:lnL w="9652">
                      <a:solidFill>
                        <a:srgbClr val="0070C0"/>
                      </a:solidFill>
                      <a:prstDash val="solid"/>
                    </a:lnL>
                    <a:lnR w="9651">
                      <a:solidFill>
                        <a:srgbClr val="0070C0"/>
                      </a:solidFill>
                      <a:prstDash val="solid"/>
                    </a:lnR>
                    <a:lnT w="8890">
                      <a:solidFill>
                        <a:srgbClr val="0070C0"/>
                      </a:solidFill>
                      <a:prstDash val="solid"/>
                    </a:lnT>
                    <a:lnB w="17526">
                      <a:solidFill>
                        <a:srgbClr val="0070C0"/>
                      </a:solidFill>
                      <a:prstDash val="solid"/>
                    </a:lnB>
                    <a:solidFill>
                      <a:srgbClr val="DDEBF7"/>
                    </a:solidFill>
                  </a:tcPr>
                </a:tc>
                <a:tc>
                  <a:txBody>
                    <a:bodyPr/>
                    <a:lstStyle/>
                    <a:p>
                      <a:pPr marL="373380" marR="69215" indent="-309880">
                        <a:lnSpc>
                          <a:spcPct val="134700"/>
                        </a:lnSpc>
                      </a:pPr>
                      <a:r>
                        <a:rPr sz="1000" spc="10" dirty="0">
                          <a:latin typeface="Calibri"/>
                          <a:cs typeface="Calibri"/>
                        </a:rPr>
                        <a:t>Pu</a:t>
                      </a:r>
                      <a:r>
                        <a:rPr sz="1000" dirty="0">
                          <a:latin typeface="Calibri"/>
                          <a:cs typeface="Calibri"/>
                        </a:rPr>
                        <a:t>nt</a:t>
                      </a:r>
                      <a:r>
                        <a:rPr sz="1000" spc="30" dirty="0">
                          <a:latin typeface="Calibri"/>
                          <a:cs typeface="Calibri"/>
                        </a:rPr>
                        <a:t>e</a:t>
                      </a:r>
                      <a:r>
                        <a:rPr sz="1000" spc="-5" dirty="0">
                          <a:latin typeface="Calibri"/>
                          <a:cs typeface="Calibri"/>
                        </a:rPr>
                        <a:t>gg</a:t>
                      </a:r>
                      <a:r>
                        <a:rPr sz="1000" spc="30" dirty="0">
                          <a:latin typeface="Calibri"/>
                          <a:cs typeface="Calibri"/>
                        </a:rPr>
                        <a:t>i</a:t>
                      </a:r>
                      <a:r>
                        <a:rPr sz="1000" dirty="0">
                          <a:latin typeface="Calibri"/>
                          <a:cs typeface="Calibri"/>
                        </a:rPr>
                        <a:t>o</a:t>
                      </a:r>
                      <a:r>
                        <a:rPr sz="1000" spc="-15" dirty="0">
                          <a:latin typeface="Calibri"/>
                          <a:cs typeface="Calibri"/>
                        </a:rPr>
                        <a:t> </a:t>
                      </a:r>
                      <a:r>
                        <a:rPr sz="1000" dirty="0">
                          <a:latin typeface="Calibri"/>
                          <a:cs typeface="Calibri"/>
                        </a:rPr>
                        <a:t>p</a:t>
                      </a:r>
                      <a:r>
                        <a:rPr sz="1000" spc="35" dirty="0">
                          <a:latin typeface="Calibri"/>
                          <a:cs typeface="Calibri"/>
                        </a:rPr>
                        <a:t>e</a:t>
                      </a:r>
                      <a:r>
                        <a:rPr sz="1000" spc="-20" dirty="0">
                          <a:latin typeface="Calibri"/>
                          <a:cs typeface="Calibri"/>
                        </a:rPr>
                        <a:t>r</a:t>
                      </a:r>
                      <a:r>
                        <a:rPr sz="1000" spc="-25" dirty="0">
                          <a:latin typeface="Calibri"/>
                          <a:cs typeface="Calibri"/>
                        </a:rPr>
                        <a:t>c</a:t>
                      </a:r>
                      <a:r>
                        <a:rPr sz="1000" spc="35" dirty="0">
                          <a:latin typeface="Calibri"/>
                          <a:cs typeface="Calibri"/>
                        </a:rPr>
                        <a:t>e</a:t>
                      </a:r>
                      <a:r>
                        <a:rPr sz="1000" dirty="0">
                          <a:latin typeface="Calibri"/>
                          <a:cs typeface="Calibri"/>
                        </a:rPr>
                        <a:t>n</a:t>
                      </a:r>
                      <a:r>
                        <a:rPr sz="1000" spc="-5" dirty="0">
                          <a:latin typeface="Calibri"/>
                          <a:cs typeface="Calibri"/>
                        </a:rPr>
                        <a:t>t</a:t>
                      </a:r>
                      <a:r>
                        <a:rPr sz="1000" spc="10" dirty="0">
                          <a:latin typeface="Calibri"/>
                          <a:cs typeface="Calibri"/>
                        </a:rPr>
                        <a:t>u</a:t>
                      </a:r>
                      <a:r>
                        <a:rPr sz="1000" spc="-15" dirty="0">
                          <a:latin typeface="Calibri"/>
                          <a:cs typeface="Calibri"/>
                        </a:rPr>
                        <a:t>a</a:t>
                      </a:r>
                      <a:r>
                        <a:rPr sz="1000" spc="30" dirty="0">
                          <a:latin typeface="Calibri"/>
                          <a:cs typeface="Calibri"/>
                        </a:rPr>
                        <a:t>l</a:t>
                      </a:r>
                      <a:r>
                        <a:rPr sz="1000" dirty="0">
                          <a:latin typeface="Calibri"/>
                          <a:cs typeface="Calibri"/>
                        </a:rPr>
                        <a:t>e o</a:t>
                      </a:r>
                      <a:r>
                        <a:rPr sz="1000" spc="5" dirty="0">
                          <a:latin typeface="Calibri"/>
                          <a:cs typeface="Calibri"/>
                        </a:rPr>
                        <a:t>ss</a:t>
                      </a:r>
                      <a:r>
                        <a:rPr sz="1000" spc="35" dirty="0">
                          <a:latin typeface="Calibri"/>
                          <a:cs typeface="Calibri"/>
                        </a:rPr>
                        <a:t>e</a:t>
                      </a:r>
                      <a:r>
                        <a:rPr sz="1000" spc="-20" dirty="0">
                          <a:latin typeface="Calibri"/>
                          <a:cs typeface="Calibri"/>
                        </a:rPr>
                        <a:t>r</a:t>
                      </a:r>
                      <a:r>
                        <a:rPr sz="1000" spc="15" dirty="0">
                          <a:latin typeface="Calibri"/>
                          <a:cs typeface="Calibri"/>
                        </a:rPr>
                        <a:t>v</a:t>
                      </a:r>
                      <a:r>
                        <a:rPr sz="1000" spc="-15" dirty="0">
                          <a:latin typeface="Calibri"/>
                          <a:cs typeface="Calibri"/>
                        </a:rPr>
                        <a:t>a</a:t>
                      </a:r>
                      <a:r>
                        <a:rPr sz="1000" spc="-5" dirty="0">
                          <a:latin typeface="Calibri"/>
                          <a:cs typeface="Calibri"/>
                        </a:rPr>
                        <a:t>t</a:t>
                      </a:r>
                      <a:r>
                        <a:rPr sz="1000" spc="5" dirty="0">
                          <a:latin typeface="Calibri"/>
                          <a:cs typeface="Calibri"/>
                        </a:rPr>
                        <a:t>o</a:t>
                      </a:r>
                      <a:r>
                        <a:rPr sz="1100" baseline="39682" dirty="0">
                          <a:latin typeface="Calibri"/>
                          <a:cs typeface="Calibri"/>
                        </a:rPr>
                        <a:t>6</a:t>
                      </a:r>
                      <a:endParaRPr sz="1100" baseline="39682">
                        <a:latin typeface="Calibri"/>
                        <a:cs typeface="Calibri"/>
                      </a:endParaRPr>
                    </a:p>
                  </a:txBody>
                  <a:tcPr marL="0" marR="0" marT="0" marB="0">
                    <a:lnL w="9651">
                      <a:solidFill>
                        <a:srgbClr val="0070C0"/>
                      </a:solidFill>
                      <a:prstDash val="solid"/>
                    </a:lnL>
                    <a:lnR w="8889">
                      <a:solidFill>
                        <a:srgbClr val="0070C0"/>
                      </a:solidFill>
                      <a:prstDash val="solid"/>
                    </a:lnR>
                    <a:lnT w="8890">
                      <a:solidFill>
                        <a:srgbClr val="0070C0"/>
                      </a:solidFill>
                      <a:prstDash val="solid"/>
                    </a:lnT>
                    <a:lnB w="17526">
                      <a:solidFill>
                        <a:srgbClr val="0070C0"/>
                      </a:solidFill>
                      <a:prstDash val="solid"/>
                    </a:lnB>
                    <a:solidFill>
                      <a:srgbClr val="DDEBF7"/>
                    </a:solidFill>
                  </a:tcPr>
                </a:tc>
                <a:tc>
                  <a:txBody>
                    <a:bodyPr/>
                    <a:lstStyle/>
                    <a:p>
                      <a:pPr marL="48260" marR="46355" indent="55880">
                        <a:lnSpc>
                          <a:spcPct val="134700"/>
                        </a:lnSpc>
                      </a:pPr>
                      <a:r>
                        <a:rPr sz="1000" i="1" spc="-10" dirty="0">
                          <a:latin typeface="Calibri"/>
                          <a:cs typeface="Calibri"/>
                        </a:rPr>
                        <a:t>c</a:t>
                      </a:r>
                      <a:r>
                        <a:rPr sz="1000" i="1" spc="15" dirty="0">
                          <a:latin typeface="Calibri"/>
                          <a:cs typeface="Calibri"/>
                        </a:rPr>
                        <a:t>h</a:t>
                      </a:r>
                      <a:r>
                        <a:rPr sz="1000" i="1" spc="-10" dirty="0">
                          <a:latin typeface="Calibri"/>
                          <a:cs typeface="Calibri"/>
                        </a:rPr>
                        <a:t>e</a:t>
                      </a:r>
                      <a:r>
                        <a:rPr sz="1000" i="1" spc="15" dirty="0">
                          <a:latin typeface="Calibri"/>
                          <a:cs typeface="Calibri"/>
                        </a:rPr>
                        <a:t>a</a:t>
                      </a:r>
                      <a:r>
                        <a:rPr sz="1000" i="1" dirty="0">
                          <a:latin typeface="Calibri"/>
                          <a:cs typeface="Calibri"/>
                        </a:rPr>
                        <a:t>t</a:t>
                      </a:r>
                      <a:r>
                        <a:rPr sz="1000" i="1" spc="-30" dirty="0">
                          <a:latin typeface="Calibri"/>
                          <a:cs typeface="Calibri"/>
                        </a:rPr>
                        <a:t>i</a:t>
                      </a:r>
                      <a:r>
                        <a:rPr sz="1000" i="1" spc="15" dirty="0">
                          <a:latin typeface="Calibri"/>
                          <a:cs typeface="Calibri"/>
                        </a:rPr>
                        <a:t>n</a:t>
                      </a:r>
                      <a:r>
                        <a:rPr sz="1000" i="1" dirty="0">
                          <a:latin typeface="Calibri"/>
                          <a:cs typeface="Calibri"/>
                        </a:rPr>
                        <a:t>g</a:t>
                      </a:r>
                      <a:r>
                        <a:rPr sz="1000" i="1" spc="-70" dirty="0">
                          <a:latin typeface="Calibri"/>
                          <a:cs typeface="Calibri"/>
                        </a:rPr>
                        <a:t> </a:t>
                      </a:r>
                      <a:r>
                        <a:rPr sz="1000" spc="35" dirty="0">
                          <a:latin typeface="Calibri"/>
                          <a:cs typeface="Calibri"/>
                        </a:rPr>
                        <a:t>in </a:t>
                      </a:r>
                      <a:r>
                        <a:rPr sz="1000" dirty="0">
                          <a:latin typeface="Calibri"/>
                          <a:cs typeface="Calibri"/>
                        </a:rPr>
                        <a:t>p</a:t>
                      </a:r>
                      <a:r>
                        <a:rPr sz="1000" spc="35" dirty="0">
                          <a:latin typeface="Calibri"/>
                          <a:cs typeface="Calibri"/>
                        </a:rPr>
                        <a:t>e</a:t>
                      </a:r>
                      <a:r>
                        <a:rPr sz="1000" spc="-20" dirty="0">
                          <a:latin typeface="Calibri"/>
                          <a:cs typeface="Calibri"/>
                        </a:rPr>
                        <a:t>r</a:t>
                      </a:r>
                      <a:r>
                        <a:rPr sz="1000" spc="-25" dirty="0">
                          <a:latin typeface="Calibri"/>
                          <a:cs typeface="Calibri"/>
                        </a:rPr>
                        <a:t>c</a:t>
                      </a:r>
                      <a:r>
                        <a:rPr sz="1000" spc="35" dirty="0">
                          <a:latin typeface="Calibri"/>
                          <a:cs typeface="Calibri"/>
                        </a:rPr>
                        <a:t>e</a:t>
                      </a:r>
                      <a:r>
                        <a:rPr sz="1000" dirty="0">
                          <a:latin typeface="Calibri"/>
                          <a:cs typeface="Calibri"/>
                        </a:rPr>
                        <a:t>n</a:t>
                      </a:r>
                      <a:r>
                        <a:rPr sz="1000" spc="-5" dirty="0">
                          <a:latin typeface="Calibri"/>
                          <a:cs typeface="Calibri"/>
                        </a:rPr>
                        <a:t>t</a:t>
                      </a:r>
                      <a:r>
                        <a:rPr sz="1000" spc="10" dirty="0">
                          <a:latin typeface="Calibri"/>
                          <a:cs typeface="Calibri"/>
                        </a:rPr>
                        <a:t>u</a:t>
                      </a:r>
                      <a:r>
                        <a:rPr sz="1000" spc="-15" dirty="0">
                          <a:latin typeface="Calibri"/>
                          <a:cs typeface="Calibri"/>
                        </a:rPr>
                        <a:t>a</a:t>
                      </a:r>
                      <a:r>
                        <a:rPr sz="1000" spc="30" dirty="0">
                          <a:latin typeface="Calibri"/>
                          <a:cs typeface="Calibri"/>
                        </a:rPr>
                        <a:t>l</a:t>
                      </a:r>
                      <a:r>
                        <a:rPr sz="1000" spc="35" dirty="0">
                          <a:latin typeface="Calibri"/>
                          <a:cs typeface="Calibri"/>
                        </a:rPr>
                        <a:t>e</a:t>
                      </a:r>
                      <a:r>
                        <a:rPr sz="1100" baseline="39682" dirty="0">
                          <a:latin typeface="Calibri"/>
                          <a:cs typeface="Calibri"/>
                        </a:rPr>
                        <a:t>7</a:t>
                      </a:r>
                      <a:endParaRPr sz="1100" baseline="39682">
                        <a:latin typeface="Calibri"/>
                        <a:cs typeface="Calibri"/>
                      </a:endParaRPr>
                    </a:p>
                  </a:txBody>
                  <a:tcPr marL="0" marR="0" marT="0" marB="0">
                    <a:lnL w="8889">
                      <a:solidFill>
                        <a:srgbClr val="0070C0"/>
                      </a:solidFill>
                      <a:prstDash val="solid"/>
                    </a:lnL>
                    <a:lnR w="10160">
                      <a:solidFill>
                        <a:srgbClr val="0070C0"/>
                      </a:solidFill>
                      <a:prstDash val="solid"/>
                    </a:lnR>
                    <a:lnT w="8890">
                      <a:solidFill>
                        <a:srgbClr val="0070C0"/>
                      </a:solidFill>
                      <a:prstDash val="solid"/>
                    </a:lnT>
                    <a:lnB w="9652">
                      <a:solidFill>
                        <a:srgbClr val="0070C0"/>
                      </a:solidFill>
                      <a:prstDash val="solid"/>
                    </a:lnB>
                    <a:solidFill>
                      <a:srgbClr val="DDEBF7"/>
                    </a:solidFill>
                  </a:tcPr>
                </a:tc>
              </a:tr>
              <a:tr h="677631">
                <a:tc>
                  <a:txBody>
                    <a:bodyPr/>
                    <a:lstStyle/>
                    <a:p>
                      <a:pPr marL="276225" marR="283845" indent="64769">
                        <a:lnSpc>
                          <a:spcPct val="112000"/>
                        </a:lnSpc>
                      </a:pPr>
                      <a:r>
                        <a:rPr sz="1000" b="1" spc="-15" dirty="0">
                          <a:latin typeface="Calibri"/>
                          <a:cs typeface="Calibri"/>
                        </a:rPr>
                        <a:t>I</a:t>
                      </a:r>
                      <a:r>
                        <a:rPr sz="1000" b="1" spc="25" dirty="0">
                          <a:latin typeface="Calibri"/>
                          <a:cs typeface="Calibri"/>
                        </a:rPr>
                        <a:t>S</a:t>
                      </a:r>
                      <a:r>
                        <a:rPr sz="1000" b="1" spc="5" dirty="0">
                          <a:latin typeface="Calibri"/>
                          <a:cs typeface="Calibri"/>
                        </a:rPr>
                        <a:t>T</a:t>
                      </a:r>
                      <a:r>
                        <a:rPr sz="1000" b="1" spc="-25" dirty="0">
                          <a:latin typeface="Calibri"/>
                          <a:cs typeface="Calibri"/>
                        </a:rPr>
                        <a:t>I</a:t>
                      </a:r>
                      <a:r>
                        <a:rPr sz="1000" b="1" spc="5" dirty="0">
                          <a:latin typeface="Calibri"/>
                          <a:cs typeface="Calibri"/>
                        </a:rPr>
                        <a:t>T</a:t>
                      </a:r>
                      <a:r>
                        <a:rPr sz="1000" b="1" spc="-30" dirty="0">
                          <a:latin typeface="Calibri"/>
                          <a:cs typeface="Calibri"/>
                        </a:rPr>
                        <a:t>U</a:t>
                      </a:r>
                      <a:r>
                        <a:rPr sz="1000" b="1" dirty="0">
                          <a:latin typeface="Calibri"/>
                          <a:cs typeface="Calibri"/>
                        </a:rPr>
                        <a:t>TO </a:t>
                      </a:r>
                      <a:r>
                        <a:rPr lang="it-IT" sz="1000" b="1" spc="-35" dirty="0" smtClean="0">
                          <a:latin typeface="Calibri"/>
                          <a:cs typeface="Calibri"/>
                        </a:rPr>
                        <a:t>NAIC8AP00V</a:t>
                      </a:r>
                      <a:endParaRPr sz="1000" dirty="0">
                        <a:latin typeface="Calibri"/>
                        <a:cs typeface="Calibri"/>
                      </a:endParaRPr>
                    </a:p>
                  </a:txBody>
                  <a:tcPr marL="0" marR="0" marT="0" marB="0">
                    <a:lnL w="9397">
                      <a:solidFill>
                        <a:srgbClr val="2F75B5"/>
                      </a:solidFill>
                      <a:prstDash val="solid"/>
                    </a:lnL>
                    <a:lnR w="9651">
                      <a:solidFill>
                        <a:srgbClr val="2F75B5"/>
                      </a:solidFill>
                      <a:prstDash val="solid"/>
                    </a:lnR>
                    <a:lnT w="17526">
                      <a:solidFill>
                        <a:srgbClr val="0070C0"/>
                      </a:solidFill>
                      <a:prstDash val="solid"/>
                    </a:lnT>
                    <a:lnB w="16763">
                      <a:solidFill>
                        <a:srgbClr val="2F75B5"/>
                      </a:solidFill>
                      <a:prstDash val="solid"/>
                    </a:lnB>
                  </a:tcPr>
                </a:tc>
                <a:tc>
                  <a:txBody>
                    <a:bodyPr/>
                    <a:lstStyle/>
                    <a:p>
                      <a:pPr marL="6350" algn="ctr">
                        <a:lnSpc>
                          <a:spcPct val="100000"/>
                        </a:lnSpc>
                      </a:pPr>
                      <a:r>
                        <a:rPr sz="1200" b="1" spc="20" dirty="0" smtClean="0">
                          <a:latin typeface="Calibri"/>
                          <a:cs typeface="Calibri"/>
                        </a:rPr>
                        <a:t>59</a:t>
                      </a:r>
                      <a:r>
                        <a:rPr sz="1200" b="1" spc="10" dirty="0" smtClean="0">
                          <a:latin typeface="Calibri"/>
                          <a:cs typeface="Calibri"/>
                        </a:rPr>
                        <a:t>,</a:t>
                      </a:r>
                      <a:r>
                        <a:rPr lang="it-IT" sz="1200" b="1" spc="0" dirty="0" smtClean="0">
                          <a:latin typeface="Calibri"/>
                          <a:cs typeface="Calibri"/>
                        </a:rPr>
                        <a:t>4</a:t>
                      </a:r>
                      <a:endParaRPr sz="1200" dirty="0">
                        <a:latin typeface="Calibri"/>
                        <a:cs typeface="Calibri"/>
                      </a:endParaRPr>
                    </a:p>
                  </a:txBody>
                  <a:tcPr marL="0" marR="0" marT="0" marB="0">
                    <a:lnL w="9651">
                      <a:solidFill>
                        <a:srgbClr val="2F75B5"/>
                      </a:solidFill>
                      <a:prstDash val="solid"/>
                    </a:lnL>
                    <a:lnR w="9652">
                      <a:solidFill>
                        <a:srgbClr val="2F75B5"/>
                      </a:solidFill>
                      <a:prstDash val="solid"/>
                    </a:lnR>
                    <a:lnT w="17526">
                      <a:solidFill>
                        <a:srgbClr val="0070C0"/>
                      </a:solidFill>
                      <a:prstDash val="solid"/>
                    </a:lnT>
                    <a:lnB w="16763">
                      <a:solidFill>
                        <a:srgbClr val="2F75B5"/>
                      </a:solidFill>
                      <a:prstDash val="solid"/>
                    </a:lnB>
                  </a:tcPr>
                </a:tc>
                <a:tc>
                  <a:txBody>
                    <a:bodyPr/>
                    <a:lstStyle/>
                    <a:p>
                      <a:pPr algn="ctr">
                        <a:lnSpc>
                          <a:spcPct val="100000"/>
                        </a:lnSpc>
                      </a:pPr>
                      <a:r>
                        <a:rPr sz="1200" b="1" spc="20" dirty="0" smtClean="0">
                          <a:latin typeface="Calibri"/>
                          <a:cs typeface="Calibri"/>
                        </a:rPr>
                        <a:t>9</a:t>
                      </a:r>
                      <a:r>
                        <a:rPr lang="it-IT" sz="1200" b="1" spc="20" dirty="0" smtClean="0">
                          <a:latin typeface="Calibri"/>
                          <a:cs typeface="Calibri"/>
                        </a:rPr>
                        <a:t>6,4</a:t>
                      </a:r>
                      <a:endParaRPr sz="1200" dirty="0">
                        <a:latin typeface="Calibri"/>
                        <a:cs typeface="Calibri"/>
                      </a:endParaRPr>
                    </a:p>
                  </a:txBody>
                  <a:tcPr marL="0" marR="0" marT="0" marB="0">
                    <a:lnL w="9652">
                      <a:solidFill>
                        <a:srgbClr val="2F75B5"/>
                      </a:solidFill>
                      <a:prstDash val="solid"/>
                    </a:lnL>
                    <a:lnR w="8890">
                      <a:solidFill>
                        <a:srgbClr val="2F75B5"/>
                      </a:solidFill>
                      <a:prstDash val="solid"/>
                    </a:lnR>
                    <a:lnT w="17526">
                      <a:solidFill>
                        <a:srgbClr val="0070C0"/>
                      </a:solidFill>
                      <a:prstDash val="solid"/>
                    </a:lnT>
                    <a:lnB w="16763">
                      <a:solidFill>
                        <a:srgbClr val="2F75B5"/>
                      </a:solidFill>
                      <a:prstDash val="solid"/>
                    </a:lnB>
                  </a:tcPr>
                </a:tc>
                <a:tc>
                  <a:txBody>
                    <a:bodyPr/>
                    <a:lstStyle/>
                    <a:p>
                      <a:pPr algn="ctr">
                        <a:lnSpc>
                          <a:spcPct val="100000"/>
                        </a:lnSpc>
                      </a:pPr>
                      <a:r>
                        <a:rPr sz="1200" b="1" spc="20" dirty="0" smtClean="0">
                          <a:latin typeface="Calibri"/>
                          <a:cs typeface="Calibri"/>
                        </a:rPr>
                        <a:t>1</a:t>
                      </a:r>
                      <a:r>
                        <a:rPr lang="it-IT" sz="1200" b="1" spc="20" dirty="0" smtClean="0">
                          <a:latin typeface="Calibri"/>
                          <a:cs typeface="Calibri"/>
                        </a:rPr>
                        <a:t>83,5</a:t>
                      </a:r>
                      <a:endParaRPr sz="1200" dirty="0">
                        <a:latin typeface="Calibri"/>
                        <a:cs typeface="Calibri"/>
                      </a:endParaRPr>
                    </a:p>
                  </a:txBody>
                  <a:tcPr marL="0" marR="0" marT="0" marB="0">
                    <a:lnL w="8890">
                      <a:solidFill>
                        <a:srgbClr val="2F75B5"/>
                      </a:solidFill>
                      <a:prstDash val="solid"/>
                    </a:lnL>
                    <a:lnR w="8890">
                      <a:solidFill>
                        <a:srgbClr val="2F75B5"/>
                      </a:solidFill>
                      <a:prstDash val="solid"/>
                    </a:lnR>
                    <a:lnT w="17526">
                      <a:solidFill>
                        <a:srgbClr val="0070C0"/>
                      </a:solidFill>
                      <a:prstDash val="solid"/>
                    </a:lnT>
                    <a:lnB w="16763">
                      <a:solidFill>
                        <a:srgbClr val="2F75B5"/>
                      </a:solidFill>
                      <a:prstDash val="solid"/>
                    </a:lnB>
                  </a:tcPr>
                </a:tc>
                <a:tc>
                  <a:txBody>
                    <a:bodyPr/>
                    <a:lstStyle/>
                    <a:p>
                      <a:endParaRPr sz="1200" dirty="0">
                        <a:latin typeface="Calibri"/>
                        <a:cs typeface="Calibri"/>
                      </a:endParaRPr>
                    </a:p>
                  </a:txBody>
                  <a:tcPr marL="0" marR="0" marT="0" marB="0">
                    <a:lnL w="8890">
                      <a:solidFill>
                        <a:srgbClr val="2F75B5"/>
                      </a:solidFill>
                      <a:prstDash val="solid"/>
                    </a:lnL>
                    <a:lnR w="9651">
                      <a:solidFill>
                        <a:srgbClr val="2F75B5"/>
                      </a:solidFill>
                      <a:prstDash val="solid"/>
                    </a:lnR>
                    <a:lnT w="17526">
                      <a:solidFill>
                        <a:srgbClr val="0070C0"/>
                      </a:solidFill>
                      <a:prstDash val="solid"/>
                    </a:lnT>
                    <a:lnB w="16763">
                      <a:solidFill>
                        <a:srgbClr val="2F75B5"/>
                      </a:solidFill>
                      <a:prstDash val="solid"/>
                    </a:lnB>
                  </a:tcPr>
                </a:tc>
                <a:tc>
                  <a:txBody>
                    <a:bodyPr/>
                    <a:lstStyle/>
                    <a:p>
                      <a:endParaRPr sz="1200" dirty="0">
                        <a:latin typeface="Calibri"/>
                        <a:cs typeface="Calibri"/>
                      </a:endParaRPr>
                    </a:p>
                  </a:txBody>
                  <a:tcPr marL="0" marR="0" marT="0" marB="0">
                    <a:lnL w="9651">
                      <a:solidFill>
                        <a:srgbClr val="2F75B5"/>
                      </a:solidFill>
                      <a:prstDash val="solid"/>
                    </a:lnL>
                    <a:lnR w="9652">
                      <a:solidFill>
                        <a:srgbClr val="2F75B5"/>
                      </a:solidFill>
                      <a:prstDash val="solid"/>
                    </a:lnR>
                    <a:lnT w="17526">
                      <a:solidFill>
                        <a:srgbClr val="0070C0"/>
                      </a:solidFill>
                      <a:prstDash val="solid"/>
                    </a:lnT>
                    <a:lnB w="16763">
                      <a:solidFill>
                        <a:srgbClr val="2F75B5"/>
                      </a:solidFill>
                      <a:prstDash val="solid"/>
                    </a:lnB>
                  </a:tcPr>
                </a:tc>
                <a:tc>
                  <a:txBody>
                    <a:bodyPr/>
                    <a:lstStyle/>
                    <a:p>
                      <a:r>
                        <a:rPr lang="it-IT" sz="1200" dirty="0" smtClean="0">
                          <a:latin typeface="Calibri"/>
                          <a:cs typeface="Calibri"/>
                        </a:rPr>
                        <a:t>         </a:t>
                      </a:r>
                      <a:endParaRPr sz="1200" dirty="0">
                        <a:latin typeface="Calibri"/>
                        <a:cs typeface="Calibri"/>
                      </a:endParaRPr>
                    </a:p>
                  </a:txBody>
                  <a:tcPr marL="0" marR="0" marT="0" marB="0">
                    <a:lnL w="9652">
                      <a:solidFill>
                        <a:srgbClr val="2F75B5"/>
                      </a:solidFill>
                      <a:prstDash val="solid"/>
                    </a:lnL>
                    <a:lnR w="9651">
                      <a:solidFill>
                        <a:srgbClr val="2F75B5"/>
                      </a:solidFill>
                      <a:prstDash val="solid"/>
                    </a:lnR>
                    <a:lnT w="17526">
                      <a:solidFill>
                        <a:srgbClr val="0070C0"/>
                      </a:solidFill>
                      <a:prstDash val="solid"/>
                    </a:lnT>
                    <a:lnB w="16763">
                      <a:solidFill>
                        <a:srgbClr val="2F75B5"/>
                      </a:solidFill>
                      <a:prstDash val="solid"/>
                    </a:lnB>
                  </a:tcPr>
                </a:tc>
                <a:tc>
                  <a:txBody>
                    <a:bodyPr/>
                    <a:lstStyle/>
                    <a:p>
                      <a:pPr marL="6350" algn="ctr">
                        <a:lnSpc>
                          <a:spcPct val="100000"/>
                        </a:lnSpc>
                      </a:pPr>
                      <a:r>
                        <a:rPr lang="it-IT" sz="1200" b="1" spc="15" dirty="0" smtClean="0">
                          <a:latin typeface="Calibri"/>
                          <a:cs typeface="Calibri"/>
                        </a:rPr>
                        <a:t>62,3</a:t>
                      </a:r>
                      <a:endParaRPr sz="1200" dirty="0">
                        <a:latin typeface="Calibri"/>
                        <a:cs typeface="Calibri"/>
                      </a:endParaRPr>
                    </a:p>
                  </a:txBody>
                  <a:tcPr marL="0" marR="0" marT="0" marB="0">
                    <a:lnL w="9651">
                      <a:solidFill>
                        <a:srgbClr val="2F75B5"/>
                      </a:solidFill>
                      <a:prstDash val="solid"/>
                    </a:lnL>
                    <a:lnR w="8889">
                      <a:solidFill>
                        <a:srgbClr val="2F75B5"/>
                      </a:solidFill>
                      <a:prstDash val="solid"/>
                    </a:lnR>
                    <a:lnT w="17526">
                      <a:solidFill>
                        <a:srgbClr val="0070C0"/>
                      </a:solidFill>
                      <a:prstDash val="solid"/>
                    </a:lnT>
                    <a:lnB w="16763">
                      <a:solidFill>
                        <a:srgbClr val="2F75B5"/>
                      </a:solidFill>
                      <a:prstDash val="solid"/>
                    </a:lnB>
                  </a:tcPr>
                </a:tc>
                <a:tc>
                  <a:txBody>
                    <a:bodyPr/>
                    <a:lstStyle/>
                    <a:p>
                      <a:pPr marL="11430" algn="ctr">
                        <a:lnSpc>
                          <a:spcPct val="100000"/>
                        </a:lnSpc>
                      </a:pPr>
                      <a:r>
                        <a:rPr lang="it-IT" sz="1200" b="1" spc="25" dirty="0" smtClean="0">
                          <a:latin typeface="Calibri"/>
                          <a:cs typeface="Calibri"/>
                        </a:rPr>
                        <a:t>3,8</a:t>
                      </a:r>
                      <a:endParaRPr sz="1200" dirty="0">
                        <a:latin typeface="Calibri"/>
                        <a:cs typeface="Calibri"/>
                      </a:endParaRPr>
                    </a:p>
                  </a:txBody>
                  <a:tcPr marL="0" marR="0" marT="0" marB="0">
                    <a:lnL w="8889">
                      <a:solidFill>
                        <a:srgbClr val="2F75B5"/>
                      </a:solidFill>
                      <a:prstDash val="solid"/>
                    </a:lnL>
                    <a:lnR w="10159">
                      <a:solidFill>
                        <a:srgbClr val="2F75B5"/>
                      </a:solidFill>
                      <a:prstDash val="solid"/>
                    </a:lnR>
                    <a:lnT w="9652">
                      <a:solidFill>
                        <a:srgbClr val="0070C0"/>
                      </a:solidFill>
                      <a:prstDash val="solid"/>
                    </a:lnT>
                    <a:lnB w="16763">
                      <a:solidFill>
                        <a:srgbClr val="2F75B5"/>
                      </a:solidFill>
                      <a:prstDash val="solid"/>
                    </a:lnB>
                  </a:tcPr>
                </a:tc>
              </a:tr>
            </a:tbl>
          </a:graphicData>
        </a:graphic>
      </p:graphicFrame>
      <p:sp>
        <p:nvSpPr>
          <p:cNvPr id="2" name="object 2"/>
          <p:cNvSpPr txBox="1"/>
          <p:nvPr/>
        </p:nvSpPr>
        <p:spPr>
          <a:xfrm>
            <a:off x="707237" y="5587429"/>
            <a:ext cx="9387205" cy="1095962"/>
          </a:xfrm>
          <a:prstGeom prst="rect">
            <a:avLst/>
          </a:prstGeom>
        </p:spPr>
        <p:txBody>
          <a:bodyPr vert="horz" wrap="square" lIns="0" tIns="0" rIns="0" bIns="0" rtlCol="0">
            <a:spAutoFit/>
          </a:bodyPr>
          <a:lstStyle/>
          <a:p>
            <a:pPr marL="12699" marR="5080" algn="just">
              <a:lnSpc>
                <a:spcPct val="101800"/>
              </a:lnSpc>
            </a:pPr>
            <a:r>
              <a:rPr sz="1400" spc="60" dirty="0">
                <a:latin typeface="Calibri"/>
                <a:cs typeface="Calibri"/>
              </a:rPr>
              <a:t>Nella</a:t>
            </a:r>
            <a:r>
              <a:rPr sz="1400" spc="145" dirty="0">
                <a:latin typeface="Calibri"/>
                <a:cs typeface="Calibri"/>
              </a:rPr>
              <a:t> </a:t>
            </a:r>
            <a:r>
              <a:rPr sz="1400" spc="-25" dirty="0">
                <a:latin typeface="Calibri"/>
                <a:cs typeface="Calibri"/>
              </a:rPr>
              <a:t>P</a:t>
            </a:r>
            <a:r>
              <a:rPr sz="1400" spc="-10" dirty="0">
                <a:latin typeface="Calibri"/>
                <a:cs typeface="Calibri"/>
              </a:rPr>
              <a:t>r</a:t>
            </a:r>
            <a:r>
              <a:rPr sz="1400" spc="-5" dirty="0">
                <a:latin typeface="Calibri"/>
                <a:cs typeface="Calibri"/>
              </a:rPr>
              <a:t>o</a:t>
            </a:r>
            <a:r>
              <a:rPr sz="1400" dirty="0">
                <a:latin typeface="Calibri"/>
                <a:cs typeface="Calibri"/>
              </a:rPr>
              <a:t>v</a:t>
            </a:r>
            <a:r>
              <a:rPr sz="1400" spc="-10" dirty="0">
                <a:latin typeface="Calibri"/>
                <a:cs typeface="Calibri"/>
              </a:rPr>
              <a:t>a</a:t>
            </a:r>
            <a:r>
              <a:rPr sz="1400" spc="100" dirty="0">
                <a:latin typeface="Calibri"/>
                <a:cs typeface="Calibri"/>
              </a:rPr>
              <a:t> </a:t>
            </a:r>
            <a:r>
              <a:rPr sz="1400" spc="-86" dirty="0">
                <a:latin typeface="Calibri"/>
                <a:cs typeface="Calibri"/>
              </a:rPr>
              <a:t>Naz</a:t>
            </a:r>
            <a:r>
              <a:rPr sz="1400" spc="-55" dirty="0">
                <a:latin typeface="Calibri"/>
                <a:cs typeface="Calibri"/>
              </a:rPr>
              <a:t>i</a:t>
            </a:r>
            <a:r>
              <a:rPr sz="1400" spc="-90" dirty="0">
                <a:latin typeface="Calibri"/>
                <a:cs typeface="Calibri"/>
              </a:rPr>
              <a:t>o</a:t>
            </a:r>
            <a:r>
              <a:rPr sz="1400" spc="-80" dirty="0">
                <a:latin typeface="Calibri"/>
                <a:cs typeface="Calibri"/>
              </a:rPr>
              <a:t>n</a:t>
            </a:r>
            <a:r>
              <a:rPr sz="1400" spc="-70" dirty="0">
                <a:latin typeface="Calibri"/>
                <a:cs typeface="Calibri"/>
              </a:rPr>
              <a:t>ale</a:t>
            </a:r>
            <a:r>
              <a:rPr sz="1400" spc="50" dirty="0">
                <a:latin typeface="Calibri"/>
                <a:cs typeface="Calibri"/>
              </a:rPr>
              <a:t> </a:t>
            </a:r>
            <a:r>
              <a:rPr sz="1400" spc="-65" dirty="0">
                <a:latin typeface="Calibri"/>
                <a:cs typeface="Calibri"/>
              </a:rPr>
              <a:t>di</a:t>
            </a:r>
            <a:r>
              <a:rPr sz="1400" spc="44" dirty="0">
                <a:latin typeface="Calibri"/>
                <a:cs typeface="Calibri"/>
              </a:rPr>
              <a:t> </a:t>
            </a:r>
            <a:r>
              <a:rPr sz="1400" spc="-55" dirty="0">
                <a:latin typeface="Calibri"/>
                <a:cs typeface="Calibri"/>
              </a:rPr>
              <a:t>Ita</a:t>
            </a:r>
            <a:r>
              <a:rPr sz="1400" spc="-44" dirty="0">
                <a:latin typeface="Calibri"/>
                <a:cs typeface="Calibri"/>
              </a:rPr>
              <a:t>l</a:t>
            </a:r>
            <a:r>
              <a:rPr sz="1400" spc="-65" dirty="0">
                <a:latin typeface="Calibri"/>
                <a:cs typeface="Calibri"/>
              </a:rPr>
              <a:t>ian</a:t>
            </a:r>
            <a:r>
              <a:rPr sz="1400" spc="-90" dirty="0">
                <a:latin typeface="Calibri"/>
                <a:cs typeface="Calibri"/>
              </a:rPr>
              <a:t>o</a:t>
            </a:r>
            <a:r>
              <a:rPr sz="1400" spc="55" dirty="0">
                <a:latin typeface="Calibri"/>
                <a:cs typeface="Calibri"/>
              </a:rPr>
              <a:t> </a:t>
            </a:r>
            <a:r>
              <a:rPr sz="1400" spc="-40" dirty="0">
                <a:latin typeface="Calibri"/>
                <a:cs typeface="Calibri"/>
              </a:rPr>
              <a:t>il</a:t>
            </a:r>
            <a:r>
              <a:rPr sz="1400" spc="44" dirty="0">
                <a:latin typeface="Calibri"/>
                <a:cs typeface="Calibri"/>
              </a:rPr>
              <a:t> </a:t>
            </a:r>
            <a:r>
              <a:rPr sz="1400" spc="30" dirty="0">
                <a:latin typeface="Calibri"/>
                <a:cs typeface="Calibri"/>
              </a:rPr>
              <a:t>p</a:t>
            </a:r>
            <a:r>
              <a:rPr sz="1400" spc="15" dirty="0">
                <a:latin typeface="Calibri"/>
                <a:cs typeface="Calibri"/>
              </a:rPr>
              <a:t>u</a:t>
            </a:r>
            <a:r>
              <a:rPr sz="1400" spc="25" dirty="0">
                <a:latin typeface="Calibri"/>
                <a:cs typeface="Calibri"/>
              </a:rPr>
              <a:t>n</a:t>
            </a:r>
            <a:r>
              <a:rPr sz="1400" spc="100" dirty="0">
                <a:latin typeface="Calibri"/>
                <a:cs typeface="Calibri"/>
              </a:rPr>
              <a:t>t</a:t>
            </a:r>
            <a:r>
              <a:rPr sz="1400" spc="55" dirty="0">
                <a:latin typeface="Calibri"/>
                <a:cs typeface="Calibri"/>
              </a:rPr>
              <a:t>e</a:t>
            </a:r>
            <a:r>
              <a:rPr sz="1400" spc="-50" dirty="0">
                <a:latin typeface="Calibri"/>
                <a:cs typeface="Calibri"/>
              </a:rPr>
              <a:t>g</a:t>
            </a:r>
            <a:r>
              <a:rPr sz="1400" spc="-60" dirty="0">
                <a:latin typeface="Calibri"/>
                <a:cs typeface="Calibri"/>
              </a:rPr>
              <a:t>gi</a:t>
            </a:r>
            <a:r>
              <a:rPr sz="1400" spc="-145" dirty="0">
                <a:latin typeface="Calibri"/>
                <a:cs typeface="Calibri"/>
              </a:rPr>
              <a:t>o</a:t>
            </a:r>
            <a:r>
              <a:rPr sz="1400" spc="95" dirty="0">
                <a:latin typeface="Calibri"/>
                <a:cs typeface="Calibri"/>
              </a:rPr>
              <a:t> </a:t>
            </a:r>
            <a:r>
              <a:rPr sz="1400" spc="21" dirty="0">
                <a:latin typeface="Calibri"/>
                <a:cs typeface="Calibri"/>
              </a:rPr>
              <a:t>p</a:t>
            </a:r>
            <a:r>
              <a:rPr sz="1400" spc="65" dirty="0">
                <a:latin typeface="Calibri"/>
                <a:cs typeface="Calibri"/>
              </a:rPr>
              <a:t>e</a:t>
            </a:r>
            <a:r>
              <a:rPr sz="1400" spc="10" dirty="0">
                <a:latin typeface="Calibri"/>
                <a:cs typeface="Calibri"/>
              </a:rPr>
              <a:t>r</a:t>
            </a:r>
            <a:r>
              <a:rPr sz="1400" spc="-40" dirty="0">
                <a:latin typeface="Calibri"/>
                <a:cs typeface="Calibri"/>
              </a:rPr>
              <a:t>c</a:t>
            </a:r>
            <a:r>
              <a:rPr sz="1400" spc="55" dirty="0">
                <a:latin typeface="Calibri"/>
                <a:cs typeface="Calibri"/>
              </a:rPr>
              <a:t>e</a:t>
            </a:r>
            <a:r>
              <a:rPr sz="1400" spc="21" dirty="0">
                <a:latin typeface="Calibri"/>
                <a:cs typeface="Calibri"/>
              </a:rPr>
              <a:t>n</a:t>
            </a:r>
            <a:r>
              <a:rPr sz="1400" spc="95" dirty="0">
                <a:latin typeface="Calibri"/>
                <a:cs typeface="Calibri"/>
              </a:rPr>
              <a:t>t</a:t>
            </a:r>
            <a:r>
              <a:rPr sz="1400" spc="21" dirty="0">
                <a:latin typeface="Calibri"/>
                <a:cs typeface="Calibri"/>
              </a:rPr>
              <a:t>u</a:t>
            </a:r>
            <a:r>
              <a:rPr sz="1400" spc="40" dirty="0">
                <a:latin typeface="Calibri"/>
                <a:cs typeface="Calibri"/>
              </a:rPr>
              <a:t>a</a:t>
            </a:r>
            <a:r>
              <a:rPr sz="1400" spc="-100" dirty="0">
                <a:latin typeface="Calibri"/>
                <a:cs typeface="Calibri"/>
              </a:rPr>
              <a:t>le</a:t>
            </a:r>
            <a:r>
              <a:rPr sz="1400" spc="100" dirty="0">
                <a:latin typeface="Calibri"/>
                <a:cs typeface="Calibri"/>
              </a:rPr>
              <a:t> </a:t>
            </a:r>
            <a:r>
              <a:rPr sz="1400" spc="-25" dirty="0">
                <a:latin typeface="Calibri"/>
                <a:cs typeface="Calibri"/>
              </a:rPr>
              <a:t>real</a:t>
            </a:r>
            <a:r>
              <a:rPr sz="1400" spc="-10" dirty="0">
                <a:latin typeface="Calibri"/>
                <a:cs typeface="Calibri"/>
              </a:rPr>
              <a:t>i</a:t>
            </a:r>
            <a:r>
              <a:rPr sz="1400" spc="-25" dirty="0">
                <a:latin typeface="Calibri"/>
                <a:cs typeface="Calibri"/>
              </a:rPr>
              <a:t>z</a:t>
            </a:r>
            <a:r>
              <a:rPr sz="1400" spc="-30" dirty="0">
                <a:latin typeface="Calibri"/>
                <a:cs typeface="Calibri"/>
              </a:rPr>
              <a:t>z</a:t>
            </a:r>
            <a:r>
              <a:rPr sz="1400" spc="-25" dirty="0">
                <a:latin typeface="Calibri"/>
                <a:cs typeface="Calibri"/>
              </a:rPr>
              <a:t>a</a:t>
            </a:r>
            <a:r>
              <a:rPr sz="1400" spc="-5" dirty="0">
                <a:latin typeface="Calibri"/>
                <a:cs typeface="Calibri"/>
              </a:rPr>
              <a:t>t</a:t>
            </a:r>
            <a:r>
              <a:rPr sz="1400" spc="-30" dirty="0">
                <a:latin typeface="Calibri"/>
                <a:cs typeface="Calibri"/>
              </a:rPr>
              <a:t>o</a:t>
            </a:r>
            <a:r>
              <a:rPr sz="1400" dirty="0">
                <a:latin typeface="Calibri"/>
                <a:cs typeface="Calibri"/>
              </a:rPr>
              <a:t> </a:t>
            </a:r>
            <a:r>
              <a:rPr sz="1400" spc="-135" dirty="0">
                <a:latin typeface="Calibri"/>
                <a:cs typeface="Calibri"/>
              </a:rPr>
              <a:t> </a:t>
            </a:r>
            <a:r>
              <a:rPr sz="1400" spc="-10" dirty="0">
                <a:latin typeface="Calibri"/>
                <a:cs typeface="Calibri"/>
              </a:rPr>
              <a:t>i</a:t>
            </a:r>
            <a:r>
              <a:rPr sz="1400" spc="-30" dirty="0">
                <a:latin typeface="Calibri"/>
                <a:cs typeface="Calibri"/>
              </a:rPr>
              <a:t>n</a:t>
            </a:r>
            <a:r>
              <a:rPr sz="1400" spc="90" dirty="0">
                <a:latin typeface="Calibri"/>
                <a:cs typeface="Calibri"/>
              </a:rPr>
              <a:t> </a:t>
            </a:r>
            <a:r>
              <a:rPr sz="1400" spc="5" dirty="0">
                <a:latin typeface="Calibri"/>
                <a:cs typeface="Calibri"/>
              </a:rPr>
              <a:t>m</a:t>
            </a:r>
            <a:r>
              <a:rPr sz="1400" spc="70" dirty="0">
                <a:latin typeface="Calibri"/>
                <a:cs typeface="Calibri"/>
              </a:rPr>
              <a:t>e</a:t>
            </a:r>
            <a:r>
              <a:rPr sz="1400" spc="15" dirty="0">
                <a:latin typeface="Calibri"/>
                <a:cs typeface="Calibri"/>
              </a:rPr>
              <a:t>d</a:t>
            </a:r>
            <a:r>
              <a:rPr sz="1400" spc="-65" dirty="0">
                <a:latin typeface="Calibri"/>
                <a:cs typeface="Calibri"/>
              </a:rPr>
              <a:t>i</a:t>
            </a:r>
            <a:r>
              <a:rPr sz="1400" spc="40" dirty="0">
                <a:latin typeface="Calibri"/>
                <a:cs typeface="Calibri"/>
              </a:rPr>
              <a:t>a</a:t>
            </a:r>
            <a:r>
              <a:rPr sz="1400" spc="100" dirty="0">
                <a:latin typeface="Calibri"/>
                <a:cs typeface="Calibri"/>
              </a:rPr>
              <a:t> </a:t>
            </a:r>
            <a:r>
              <a:rPr sz="1400" spc="-50" dirty="0">
                <a:latin typeface="Calibri"/>
                <a:cs typeface="Calibri"/>
              </a:rPr>
              <a:t>d</a:t>
            </a:r>
            <a:r>
              <a:rPr sz="1400" spc="-30" dirty="0">
                <a:latin typeface="Calibri"/>
                <a:cs typeface="Calibri"/>
              </a:rPr>
              <a:t>a</a:t>
            </a:r>
            <a:r>
              <a:rPr sz="1400" spc="-35" dirty="0">
                <a:latin typeface="Calibri"/>
                <a:cs typeface="Calibri"/>
              </a:rPr>
              <a:t>g</a:t>
            </a:r>
            <a:r>
              <a:rPr sz="1400" spc="-25" dirty="0">
                <a:latin typeface="Calibri"/>
                <a:cs typeface="Calibri"/>
              </a:rPr>
              <a:t>l</a:t>
            </a:r>
            <a:r>
              <a:rPr sz="1400" spc="-21" dirty="0">
                <a:latin typeface="Calibri"/>
                <a:cs typeface="Calibri"/>
              </a:rPr>
              <a:t>i</a:t>
            </a:r>
            <a:r>
              <a:rPr sz="1400" spc="120" dirty="0">
                <a:latin typeface="Calibri"/>
                <a:cs typeface="Calibri"/>
              </a:rPr>
              <a:t> </a:t>
            </a:r>
            <a:r>
              <a:rPr sz="1400" spc="40" dirty="0">
                <a:latin typeface="Calibri"/>
                <a:cs typeface="Calibri"/>
              </a:rPr>
              <a:t>a</a:t>
            </a:r>
            <a:r>
              <a:rPr sz="1400" spc="-65" dirty="0">
                <a:latin typeface="Calibri"/>
                <a:cs typeface="Calibri"/>
              </a:rPr>
              <a:t>l</a:t>
            </a:r>
            <a:r>
              <a:rPr sz="1400" spc="25" dirty="0">
                <a:latin typeface="Calibri"/>
                <a:cs typeface="Calibri"/>
              </a:rPr>
              <a:t>un</a:t>
            </a:r>
            <a:r>
              <a:rPr sz="1400" spc="15" dirty="0">
                <a:latin typeface="Calibri"/>
                <a:cs typeface="Calibri"/>
              </a:rPr>
              <a:t>n</a:t>
            </a:r>
            <a:r>
              <a:rPr sz="1400" spc="-65" dirty="0">
                <a:latin typeface="Calibri"/>
                <a:cs typeface="Calibri"/>
              </a:rPr>
              <a:t>i</a:t>
            </a:r>
            <a:r>
              <a:rPr sz="1400" spc="80" dirty="0">
                <a:latin typeface="Calibri"/>
                <a:cs typeface="Calibri"/>
              </a:rPr>
              <a:t> </a:t>
            </a:r>
            <a:r>
              <a:rPr sz="1400" spc="21" dirty="0">
                <a:latin typeface="Calibri"/>
                <a:cs typeface="Calibri"/>
              </a:rPr>
              <a:t>d</a:t>
            </a:r>
            <a:r>
              <a:rPr sz="1400" spc="65" dirty="0">
                <a:latin typeface="Calibri"/>
                <a:cs typeface="Calibri"/>
              </a:rPr>
              <a:t>e</a:t>
            </a:r>
            <a:r>
              <a:rPr sz="1400" spc="-65" dirty="0">
                <a:latin typeface="Calibri"/>
                <a:cs typeface="Calibri"/>
              </a:rPr>
              <a:t>l</a:t>
            </a:r>
            <a:r>
              <a:rPr sz="1400" spc="-60" dirty="0">
                <a:latin typeface="Calibri"/>
                <a:cs typeface="Calibri"/>
              </a:rPr>
              <a:t>l</a:t>
            </a:r>
            <a:r>
              <a:rPr sz="1400" spc="65" dirty="0">
                <a:latin typeface="Calibri"/>
                <a:cs typeface="Calibri"/>
              </a:rPr>
              <a:t>e</a:t>
            </a:r>
            <a:r>
              <a:rPr sz="1400" spc="95" dirty="0">
                <a:latin typeface="Calibri"/>
                <a:cs typeface="Calibri"/>
              </a:rPr>
              <a:t> </a:t>
            </a:r>
            <a:r>
              <a:rPr sz="1400" spc="-25" dirty="0">
                <a:latin typeface="Calibri"/>
                <a:cs typeface="Calibri"/>
              </a:rPr>
              <a:t>cl</a:t>
            </a:r>
            <a:r>
              <a:rPr sz="1400" spc="-30" dirty="0">
                <a:latin typeface="Calibri"/>
                <a:cs typeface="Calibri"/>
              </a:rPr>
              <a:t>a</a:t>
            </a:r>
            <a:r>
              <a:rPr sz="1400" spc="-35" dirty="0">
                <a:latin typeface="Calibri"/>
                <a:cs typeface="Calibri"/>
              </a:rPr>
              <a:t>s</a:t>
            </a:r>
            <a:r>
              <a:rPr sz="1400" spc="-25" dirty="0">
                <a:latin typeface="Calibri"/>
                <a:cs typeface="Calibri"/>
              </a:rPr>
              <a:t>si</a:t>
            </a:r>
            <a:r>
              <a:rPr sz="1400" spc="75" dirty="0">
                <a:latin typeface="Calibri"/>
                <a:cs typeface="Calibri"/>
              </a:rPr>
              <a:t> </a:t>
            </a:r>
            <a:r>
              <a:rPr sz="1400" spc="-10" dirty="0">
                <a:latin typeface="Calibri"/>
                <a:cs typeface="Calibri"/>
              </a:rPr>
              <a:t>terze</a:t>
            </a:r>
            <a:r>
              <a:rPr sz="1400" dirty="0">
                <a:latin typeface="Calibri"/>
                <a:cs typeface="Calibri"/>
              </a:rPr>
              <a:t>  </a:t>
            </a:r>
            <a:r>
              <a:rPr sz="1400" spc="21" dirty="0">
                <a:latin typeface="Calibri"/>
                <a:cs typeface="Calibri"/>
              </a:rPr>
              <a:t>d</a:t>
            </a:r>
            <a:r>
              <a:rPr sz="1400" spc="65" dirty="0">
                <a:latin typeface="Calibri"/>
                <a:cs typeface="Calibri"/>
              </a:rPr>
              <a:t>e</a:t>
            </a:r>
            <a:r>
              <a:rPr sz="1400" spc="-65" dirty="0">
                <a:latin typeface="Calibri"/>
                <a:cs typeface="Calibri"/>
              </a:rPr>
              <a:t>l</a:t>
            </a:r>
            <a:r>
              <a:rPr sz="1400" spc="80" dirty="0">
                <a:latin typeface="Calibri"/>
                <a:cs typeface="Calibri"/>
              </a:rPr>
              <a:t> </a:t>
            </a:r>
            <a:r>
              <a:rPr sz="1400" spc="-25" dirty="0">
                <a:latin typeface="Calibri"/>
                <a:cs typeface="Calibri"/>
              </a:rPr>
              <a:t>n</a:t>
            </a:r>
            <a:r>
              <a:rPr sz="1400" spc="-10" dirty="0">
                <a:latin typeface="Calibri"/>
                <a:cs typeface="Calibri"/>
              </a:rPr>
              <a:t>o</a:t>
            </a:r>
            <a:r>
              <a:rPr sz="1400" spc="5" dirty="0">
                <a:latin typeface="Calibri"/>
                <a:cs typeface="Calibri"/>
              </a:rPr>
              <a:t>s</a:t>
            </a:r>
            <a:r>
              <a:rPr sz="1400" spc="-10" dirty="0">
                <a:latin typeface="Calibri"/>
                <a:cs typeface="Calibri"/>
              </a:rPr>
              <a:t>t</a:t>
            </a:r>
            <a:r>
              <a:rPr sz="1400" spc="-21" dirty="0">
                <a:latin typeface="Calibri"/>
                <a:cs typeface="Calibri"/>
              </a:rPr>
              <a:t>r</a:t>
            </a:r>
            <a:r>
              <a:rPr sz="1400" spc="-10" dirty="0">
                <a:latin typeface="Calibri"/>
                <a:cs typeface="Calibri"/>
              </a:rPr>
              <a:t>o</a:t>
            </a:r>
            <a:r>
              <a:rPr sz="1400" dirty="0">
                <a:latin typeface="Calibri"/>
                <a:cs typeface="Calibri"/>
              </a:rPr>
              <a:t> </a:t>
            </a:r>
            <a:r>
              <a:rPr sz="1400" spc="30" dirty="0">
                <a:latin typeface="Calibri"/>
                <a:cs typeface="Calibri"/>
              </a:rPr>
              <a:t> </a:t>
            </a:r>
            <a:r>
              <a:rPr sz="1400" spc="-65" dirty="0">
                <a:latin typeface="Calibri"/>
                <a:cs typeface="Calibri"/>
              </a:rPr>
              <a:t>i</a:t>
            </a:r>
            <a:r>
              <a:rPr sz="1400" spc="-5" dirty="0">
                <a:latin typeface="Calibri"/>
                <a:cs typeface="Calibri"/>
              </a:rPr>
              <a:t>s</a:t>
            </a:r>
            <a:r>
              <a:rPr sz="1400" spc="80" dirty="0">
                <a:latin typeface="Calibri"/>
                <a:cs typeface="Calibri"/>
              </a:rPr>
              <a:t>t</a:t>
            </a:r>
            <a:r>
              <a:rPr sz="1400" spc="-65" dirty="0">
                <a:latin typeface="Calibri"/>
                <a:cs typeface="Calibri"/>
              </a:rPr>
              <a:t>i</a:t>
            </a:r>
            <a:r>
              <a:rPr sz="1400" spc="86" dirty="0">
                <a:latin typeface="Calibri"/>
                <a:cs typeface="Calibri"/>
              </a:rPr>
              <a:t>t</a:t>
            </a:r>
            <a:r>
              <a:rPr sz="1400" spc="21" dirty="0">
                <a:latin typeface="Calibri"/>
                <a:cs typeface="Calibri"/>
              </a:rPr>
              <a:t>u</a:t>
            </a:r>
            <a:r>
              <a:rPr sz="1400" spc="86" dirty="0">
                <a:latin typeface="Calibri"/>
                <a:cs typeface="Calibri"/>
              </a:rPr>
              <a:t>t</a:t>
            </a:r>
            <a:r>
              <a:rPr sz="1400" spc="15" dirty="0">
                <a:latin typeface="Calibri"/>
                <a:cs typeface="Calibri"/>
              </a:rPr>
              <a:t>o</a:t>
            </a:r>
            <a:r>
              <a:rPr sz="1400" spc="-15" dirty="0">
                <a:latin typeface="Calibri"/>
                <a:cs typeface="Calibri"/>
              </a:rPr>
              <a:t>,</a:t>
            </a:r>
            <a:r>
              <a:rPr sz="1400" spc="90" dirty="0">
                <a:latin typeface="Calibri"/>
                <a:cs typeface="Calibri"/>
              </a:rPr>
              <a:t> </a:t>
            </a:r>
            <a:r>
              <a:rPr sz="1400" spc="-15" dirty="0">
                <a:latin typeface="Calibri"/>
                <a:cs typeface="Calibri"/>
              </a:rPr>
              <a:t>al</a:t>
            </a:r>
            <a:r>
              <a:rPr sz="1400" spc="-10" dirty="0">
                <a:latin typeface="Calibri"/>
                <a:cs typeface="Calibri"/>
              </a:rPr>
              <a:t> </a:t>
            </a:r>
            <a:r>
              <a:rPr sz="1400" spc="-21" dirty="0">
                <a:latin typeface="Calibri"/>
                <a:cs typeface="Calibri"/>
              </a:rPr>
              <a:t>n</a:t>
            </a:r>
            <a:r>
              <a:rPr sz="1400" spc="-10" dirty="0">
                <a:latin typeface="Calibri"/>
                <a:cs typeface="Calibri"/>
              </a:rPr>
              <a:t>etto</a:t>
            </a:r>
            <a:r>
              <a:rPr sz="1400" dirty="0">
                <a:latin typeface="Calibri"/>
                <a:cs typeface="Calibri"/>
              </a:rPr>
              <a:t> </a:t>
            </a:r>
            <a:r>
              <a:rPr sz="1400" spc="125" dirty="0">
                <a:latin typeface="Calibri"/>
                <a:cs typeface="Calibri"/>
              </a:rPr>
              <a:t> </a:t>
            </a:r>
            <a:r>
              <a:rPr sz="1400" spc="21" dirty="0">
                <a:latin typeface="Calibri"/>
                <a:cs typeface="Calibri"/>
              </a:rPr>
              <a:t>d</a:t>
            </a:r>
            <a:r>
              <a:rPr sz="1400" spc="50" dirty="0">
                <a:latin typeface="Calibri"/>
                <a:cs typeface="Calibri"/>
              </a:rPr>
              <a:t>e</a:t>
            </a:r>
            <a:r>
              <a:rPr sz="1400" spc="-65" dirty="0">
                <a:latin typeface="Calibri"/>
                <a:cs typeface="Calibri"/>
              </a:rPr>
              <a:t>l</a:t>
            </a:r>
            <a:r>
              <a:rPr sz="1400" spc="86" dirty="0">
                <a:latin typeface="Calibri"/>
                <a:cs typeface="Calibri"/>
              </a:rPr>
              <a:t> </a:t>
            </a:r>
            <a:r>
              <a:rPr sz="1400" spc="-44" dirty="0">
                <a:latin typeface="Calibri"/>
                <a:cs typeface="Calibri"/>
              </a:rPr>
              <a:t>c</a:t>
            </a:r>
            <a:r>
              <a:rPr sz="1400" spc="25" dirty="0">
                <a:latin typeface="Calibri"/>
                <a:cs typeface="Calibri"/>
              </a:rPr>
              <a:t>he</a:t>
            </a:r>
            <a:r>
              <a:rPr sz="1400" spc="114" dirty="0">
                <a:latin typeface="Calibri"/>
                <a:cs typeface="Calibri"/>
              </a:rPr>
              <a:t>a</a:t>
            </a:r>
            <a:r>
              <a:rPr sz="1400" spc="80" dirty="0">
                <a:latin typeface="Calibri"/>
                <a:cs typeface="Calibri"/>
              </a:rPr>
              <a:t>t</a:t>
            </a:r>
            <a:r>
              <a:rPr sz="1400" spc="-60" dirty="0">
                <a:latin typeface="Calibri"/>
                <a:cs typeface="Calibri"/>
              </a:rPr>
              <a:t>i</a:t>
            </a:r>
            <a:r>
              <a:rPr sz="1400" spc="15" dirty="0">
                <a:latin typeface="Calibri"/>
                <a:cs typeface="Calibri"/>
              </a:rPr>
              <a:t>n</a:t>
            </a:r>
            <a:r>
              <a:rPr sz="1400" spc="10" dirty="0">
                <a:latin typeface="Calibri"/>
                <a:cs typeface="Calibri"/>
              </a:rPr>
              <a:t>g</a:t>
            </a:r>
            <a:r>
              <a:rPr sz="1400" spc="65" dirty="0">
                <a:latin typeface="Calibri"/>
                <a:cs typeface="Calibri"/>
              </a:rPr>
              <a:t> </a:t>
            </a:r>
            <a:r>
              <a:rPr sz="1400" spc="5" dirty="0">
                <a:latin typeface="Calibri"/>
                <a:cs typeface="Calibri"/>
              </a:rPr>
              <a:t>è</a:t>
            </a:r>
            <a:r>
              <a:rPr sz="1400" spc="65" dirty="0">
                <a:latin typeface="Calibri"/>
                <a:cs typeface="Calibri"/>
              </a:rPr>
              <a:t> </a:t>
            </a:r>
            <a:r>
              <a:rPr sz="1400" dirty="0">
                <a:latin typeface="Calibri"/>
                <a:cs typeface="Calibri"/>
              </a:rPr>
              <a:t>d</a:t>
            </a:r>
            <a:r>
              <a:rPr sz="1400" spc="-5" dirty="0">
                <a:latin typeface="Calibri"/>
                <a:cs typeface="Calibri"/>
              </a:rPr>
              <a:t>e</a:t>
            </a:r>
            <a:r>
              <a:rPr sz="1400" spc="5" dirty="0">
                <a:latin typeface="Calibri"/>
                <a:cs typeface="Calibri"/>
              </a:rPr>
              <a:t>l</a:t>
            </a:r>
            <a:r>
              <a:rPr sz="1400" spc="65" dirty="0">
                <a:latin typeface="Calibri"/>
                <a:cs typeface="Calibri"/>
              </a:rPr>
              <a:t> </a:t>
            </a:r>
            <a:r>
              <a:rPr sz="1400" dirty="0">
                <a:latin typeface="Calibri"/>
                <a:cs typeface="Calibri"/>
              </a:rPr>
              <a:t>59,</a:t>
            </a:r>
            <a:r>
              <a:rPr lang="it-IT" sz="1400" dirty="0">
                <a:latin typeface="Calibri"/>
                <a:cs typeface="Calibri"/>
              </a:rPr>
              <a:t>4</a:t>
            </a:r>
            <a:r>
              <a:rPr sz="1400" spc="-5" dirty="0">
                <a:latin typeface="Calibri"/>
                <a:cs typeface="Calibri"/>
              </a:rPr>
              <a:t>%</a:t>
            </a:r>
            <a:r>
              <a:rPr sz="1400" spc="-15" dirty="0">
                <a:latin typeface="Calibri"/>
                <a:cs typeface="Calibri"/>
              </a:rPr>
              <a:t>,</a:t>
            </a:r>
            <a:r>
              <a:rPr sz="1400" dirty="0">
                <a:latin typeface="Calibri"/>
                <a:cs typeface="Calibri"/>
              </a:rPr>
              <a:t> </a:t>
            </a:r>
            <a:r>
              <a:rPr sz="1400" spc="145" dirty="0">
                <a:latin typeface="Calibri"/>
                <a:cs typeface="Calibri"/>
              </a:rPr>
              <a:t> </a:t>
            </a:r>
            <a:r>
              <a:rPr sz="1400" spc="5" dirty="0">
                <a:latin typeface="Calibri"/>
                <a:cs typeface="Calibri"/>
              </a:rPr>
              <a:t>r</a:t>
            </a:r>
            <a:r>
              <a:rPr sz="1400" spc="-65" dirty="0">
                <a:latin typeface="Calibri"/>
                <a:cs typeface="Calibri"/>
              </a:rPr>
              <a:t>i</a:t>
            </a:r>
            <a:r>
              <a:rPr sz="1400" spc="-5" dirty="0">
                <a:latin typeface="Calibri"/>
                <a:cs typeface="Calibri"/>
              </a:rPr>
              <a:t>s</a:t>
            </a:r>
            <a:r>
              <a:rPr sz="1400" spc="15" dirty="0">
                <a:latin typeface="Calibri"/>
                <a:cs typeface="Calibri"/>
              </a:rPr>
              <a:t>u</a:t>
            </a:r>
            <a:r>
              <a:rPr sz="1400" spc="-65" dirty="0">
                <a:latin typeface="Calibri"/>
                <a:cs typeface="Calibri"/>
              </a:rPr>
              <a:t>l</a:t>
            </a:r>
            <a:r>
              <a:rPr sz="1400" spc="100" dirty="0">
                <a:latin typeface="Calibri"/>
                <a:cs typeface="Calibri"/>
              </a:rPr>
              <a:t>t</a:t>
            </a:r>
            <a:r>
              <a:rPr sz="1400" spc="40" dirty="0">
                <a:latin typeface="Calibri"/>
                <a:cs typeface="Calibri"/>
              </a:rPr>
              <a:t>a</a:t>
            </a:r>
            <a:r>
              <a:rPr sz="1400" spc="80" dirty="0">
                <a:latin typeface="Calibri"/>
                <a:cs typeface="Calibri"/>
              </a:rPr>
              <a:t> </a:t>
            </a:r>
            <a:r>
              <a:rPr lang="it-IT" sz="1400" spc="80" dirty="0">
                <a:latin typeface="Calibri"/>
                <a:cs typeface="Calibri"/>
              </a:rPr>
              <a:t> allineato </a:t>
            </a:r>
            <a:r>
              <a:rPr sz="1400" spc="21" dirty="0">
                <a:latin typeface="Calibri"/>
                <a:cs typeface="Calibri"/>
              </a:rPr>
              <a:t>n</a:t>
            </a:r>
            <a:r>
              <a:rPr sz="1400" spc="65" dirty="0">
                <a:latin typeface="Calibri"/>
                <a:cs typeface="Calibri"/>
              </a:rPr>
              <a:t>e</a:t>
            </a:r>
            <a:r>
              <a:rPr sz="1400" spc="-65" dirty="0">
                <a:latin typeface="Calibri"/>
                <a:cs typeface="Calibri"/>
              </a:rPr>
              <a:t>l</a:t>
            </a:r>
            <a:r>
              <a:rPr sz="1400" spc="75" dirty="0">
                <a:latin typeface="Calibri"/>
                <a:cs typeface="Calibri"/>
              </a:rPr>
              <a:t> </a:t>
            </a:r>
            <a:r>
              <a:rPr sz="1400" spc="-10" dirty="0">
                <a:latin typeface="Calibri"/>
                <a:cs typeface="Calibri"/>
              </a:rPr>
              <a:t>s</a:t>
            </a:r>
            <a:r>
              <a:rPr sz="1400" spc="-21" dirty="0">
                <a:latin typeface="Calibri"/>
                <a:cs typeface="Calibri"/>
              </a:rPr>
              <a:t>u</a:t>
            </a:r>
            <a:r>
              <a:rPr sz="1400" spc="-10" dirty="0">
                <a:latin typeface="Calibri"/>
                <a:cs typeface="Calibri"/>
              </a:rPr>
              <a:t>o</a:t>
            </a:r>
            <a:r>
              <a:rPr sz="1400" dirty="0">
                <a:latin typeface="Calibri"/>
                <a:cs typeface="Calibri"/>
              </a:rPr>
              <a:t> </a:t>
            </a:r>
            <a:r>
              <a:rPr sz="1400" spc="-155" dirty="0">
                <a:latin typeface="Calibri"/>
                <a:cs typeface="Calibri"/>
              </a:rPr>
              <a:t> </a:t>
            </a:r>
            <a:r>
              <a:rPr sz="1400" spc="-44" dirty="0">
                <a:latin typeface="Calibri"/>
                <a:cs typeface="Calibri"/>
              </a:rPr>
              <a:t>c</a:t>
            </a:r>
            <a:r>
              <a:rPr sz="1400" spc="25" dirty="0">
                <a:latin typeface="Calibri"/>
                <a:cs typeface="Calibri"/>
              </a:rPr>
              <a:t>o</a:t>
            </a:r>
            <a:r>
              <a:rPr sz="1400" spc="15" dirty="0">
                <a:latin typeface="Calibri"/>
                <a:cs typeface="Calibri"/>
              </a:rPr>
              <a:t>mp</a:t>
            </a:r>
            <a:r>
              <a:rPr sz="1400" spc="-60" dirty="0">
                <a:latin typeface="Calibri"/>
                <a:cs typeface="Calibri"/>
              </a:rPr>
              <a:t>l</a:t>
            </a:r>
            <a:r>
              <a:rPr sz="1400" spc="65" dirty="0">
                <a:latin typeface="Calibri"/>
                <a:cs typeface="Calibri"/>
              </a:rPr>
              <a:t>e</a:t>
            </a:r>
            <a:r>
              <a:rPr sz="1400" spc="-15" dirty="0">
                <a:latin typeface="Calibri"/>
                <a:cs typeface="Calibri"/>
              </a:rPr>
              <a:t>s</a:t>
            </a:r>
            <a:r>
              <a:rPr sz="1400" dirty="0">
                <a:latin typeface="Calibri"/>
                <a:cs typeface="Calibri"/>
              </a:rPr>
              <a:t>s</a:t>
            </a:r>
            <a:r>
              <a:rPr sz="1400" spc="25" dirty="0">
                <a:latin typeface="Calibri"/>
                <a:cs typeface="Calibri"/>
              </a:rPr>
              <a:t>o</a:t>
            </a:r>
            <a:r>
              <a:rPr sz="1400" spc="90" dirty="0">
                <a:latin typeface="Calibri"/>
                <a:cs typeface="Calibri"/>
              </a:rPr>
              <a:t> </a:t>
            </a:r>
            <a:r>
              <a:rPr sz="1400" spc="25" dirty="0">
                <a:latin typeface="Calibri"/>
                <a:cs typeface="Calibri"/>
              </a:rPr>
              <a:t>(</a:t>
            </a:r>
            <a:r>
              <a:rPr sz="1400" spc="25" dirty="0">
                <a:latin typeface="Calibri"/>
                <a:cs typeface="Calibri"/>
              </a:rPr>
              <a:t>5</a:t>
            </a:r>
            <a:r>
              <a:rPr lang="it-IT" sz="1400" spc="25" dirty="0">
                <a:latin typeface="Calibri"/>
                <a:cs typeface="Calibri"/>
              </a:rPr>
              <a:t>9,4</a:t>
            </a:r>
            <a:r>
              <a:rPr sz="1400" spc="25" dirty="0">
                <a:latin typeface="Calibri"/>
                <a:cs typeface="Calibri"/>
              </a:rPr>
              <a:t>%</a:t>
            </a:r>
            <a:r>
              <a:rPr sz="1400" spc="21" dirty="0">
                <a:latin typeface="Calibri"/>
                <a:cs typeface="Calibri"/>
              </a:rPr>
              <a:t>)</a:t>
            </a:r>
            <a:r>
              <a:rPr sz="1400" spc="-15" dirty="0">
                <a:latin typeface="Calibri"/>
                <a:cs typeface="Calibri"/>
              </a:rPr>
              <a:t>,</a:t>
            </a:r>
            <a:r>
              <a:rPr sz="1400" spc="70" dirty="0">
                <a:latin typeface="Calibri"/>
                <a:cs typeface="Calibri"/>
              </a:rPr>
              <a:t> </a:t>
            </a:r>
            <a:r>
              <a:rPr sz="1400" spc="-5" dirty="0">
                <a:latin typeface="Calibri"/>
                <a:cs typeface="Calibri"/>
              </a:rPr>
              <a:t>ai </a:t>
            </a:r>
            <a:r>
              <a:rPr sz="1400" spc="-15" dirty="0">
                <a:latin typeface="Calibri"/>
                <a:cs typeface="Calibri"/>
              </a:rPr>
              <a:t>puntegg</a:t>
            </a:r>
            <a:r>
              <a:rPr sz="1400" spc="-5" dirty="0">
                <a:latin typeface="Calibri"/>
                <a:cs typeface="Calibri"/>
              </a:rPr>
              <a:t>i</a:t>
            </a:r>
            <a:r>
              <a:rPr sz="1400" spc="5" dirty="0">
                <a:latin typeface="Calibri"/>
                <a:cs typeface="Calibri"/>
              </a:rPr>
              <a:t> </a:t>
            </a:r>
            <a:r>
              <a:rPr sz="1400" spc="-15" dirty="0">
                <a:latin typeface="Calibri"/>
                <a:cs typeface="Calibri"/>
              </a:rPr>
              <a:t>dell</a:t>
            </a:r>
            <a:r>
              <a:rPr sz="1400" spc="-10" dirty="0">
                <a:latin typeface="Calibri"/>
                <a:cs typeface="Calibri"/>
              </a:rPr>
              <a:t>a</a:t>
            </a:r>
            <a:r>
              <a:rPr sz="1400" spc="5" dirty="0">
                <a:latin typeface="Calibri"/>
                <a:cs typeface="Calibri"/>
              </a:rPr>
              <a:t> </a:t>
            </a:r>
            <a:r>
              <a:rPr sz="1400" spc="-10" dirty="0">
                <a:latin typeface="Calibri"/>
                <a:cs typeface="Calibri"/>
              </a:rPr>
              <a:t>Regione</a:t>
            </a:r>
            <a:r>
              <a:rPr sz="1400" dirty="0">
                <a:latin typeface="Calibri"/>
                <a:cs typeface="Calibri"/>
              </a:rPr>
              <a:t> </a:t>
            </a:r>
            <a:r>
              <a:rPr sz="1400" spc="-15" dirty="0">
                <a:latin typeface="Calibri"/>
                <a:cs typeface="Calibri"/>
              </a:rPr>
              <a:t>Lazi</a:t>
            </a:r>
            <a:r>
              <a:rPr sz="1400" spc="-10" dirty="0">
                <a:latin typeface="Calibri"/>
                <a:cs typeface="Calibri"/>
              </a:rPr>
              <a:t>o</a:t>
            </a:r>
            <a:r>
              <a:rPr sz="1400" dirty="0">
                <a:latin typeface="Calibri"/>
                <a:cs typeface="Calibri"/>
              </a:rPr>
              <a:t> </a:t>
            </a:r>
            <a:r>
              <a:rPr sz="1400" spc="-10" dirty="0">
                <a:latin typeface="Calibri"/>
                <a:cs typeface="Calibri"/>
              </a:rPr>
              <a:t>(</a:t>
            </a:r>
            <a:r>
              <a:rPr sz="1400" spc="-10" dirty="0">
                <a:latin typeface="Calibri"/>
                <a:cs typeface="Calibri"/>
              </a:rPr>
              <a:t>5</a:t>
            </a:r>
            <a:r>
              <a:rPr lang="it-IT" sz="1400" spc="-10" dirty="0">
                <a:latin typeface="Calibri"/>
                <a:cs typeface="Calibri"/>
              </a:rPr>
              <a:t>9</a:t>
            </a:r>
            <a:r>
              <a:rPr sz="1400" spc="-10" dirty="0">
                <a:latin typeface="Calibri"/>
                <a:cs typeface="Calibri"/>
              </a:rPr>
              <a:t>,</a:t>
            </a:r>
            <a:r>
              <a:rPr lang="it-IT" sz="1400" spc="-10" dirty="0">
                <a:latin typeface="Calibri"/>
                <a:cs typeface="Calibri"/>
              </a:rPr>
              <a:t>0</a:t>
            </a:r>
            <a:r>
              <a:rPr sz="1400" spc="-10" dirty="0">
                <a:latin typeface="Calibri"/>
                <a:cs typeface="Calibri"/>
              </a:rPr>
              <a:t>%</a:t>
            </a:r>
            <a:r>
              <a:rPr sz="1400" spc="-10" dirty="0">
                <a:latin typeface="Calibri"/>
                <a:cs typeface="Calibri"/>
              </a:rPr>
              <a:t>)</a:t>
            </a:r>
            <a:r>
              <a:rPr sz="1400" spc="5" dirty="0">
                <a:latin typeface="Calibri"/>
                <a:cs typeface="Calibri"/>
              </a:rPr>
              <a:t> </a:t>
            </a:r>
            <a:r>
              <a:rPr sz="1400" spc="-10" dirty="0">
                <a:latin typeface="Calibri"/>
                <a:cs typeface="Calibri"/>
              </a:rPr>
              <a:t>e</a:t>
            </a:r>
            <a:r>
              <a:rPr sz="1400" dirty="0">
                <a:latin typeface="Calibri"/>
                <a:cs typeface="Calibri"/>
              </a:rPr>
              <a:t> </a:t>
            </a:r>
            <a:r>
              <a:rPr sz="1400" spc="21" dirty="0">
                <a:latin typeface="Calibri"/>
                <a:cs typeface="Calibri"/>
              </a:rPr>
              <a:t>d</a:t>
            </a:r>
            <a:r>
              <a:rPr sz="1400" spc="70" dirty="0">
                <a:latin typeface="Calibri"/>
                <a:cs typeface="Calibri"/>
              </a:rPr>
              <a:t>e</a:t>
            </a:r>
            <a:r>
              <a:rPr sz="1400" spc="-65" dirty="0">
                <a:latin typeface="Calibri"/>
                <a:cs typeface="Calibri"/>
              </a:rPr>
              <a:t>l</a:t>
            </a:r>
            <a:r>
              <a:rPr sz="1400" spc="30" dirty="0">
                <a:latin typeface="Calibri"/>
                <a:cs typeface="Calibri"/>
              </a:rPr>
              <a:t> </a:t>
            </a:r>
            <a:r>
              <a:rPr lang="it-IT" sz="1400" spc="-165" dirty="0">
                <a:latin typeface="Calibri"/>
                <a:cs typeface="Calibri"/>
              </a:rPr>
              <a:t>Sud</a:t>
            </a:r>
            <a:r>
              <a:rPr sz="1400" spc="50" dirty="0">
                <a:latin typeface="Calibri"/>
                <a:cs typeface="Calibri"/>
              </a:rPr>
              <a:t> </a:t>
            </a:r>
            <a:r>
              <a:rPr sz="1400" spc="30" dirty="0">
                <a:latin typeface="Calibri"/>
                <a:cs typeface="Calibri"/>
              </a:rPr>
              <a:t>(</a:t>
            </a:r>
            <a:r>
              <a:rPr sz="1400" spc="30" dirty="0">
                <a:latin typeface="Calibri"/>
                <a:cs typeface="Calibri"/>
              </a:rPr>
              <a:t>59,</a:t>
            </a:r>
            <a:r>
              <a:rPr lang="it-IT" sz="1400" spc="30" dirty="0">
                <a:latin typeface="Calibri"/>
                <a:cs typeface="Calibri"/>
              </a:rPr>
              <a:t>2</a:t>
            </a:r>
            <a:r>
              <a:rPr sz="1400" spc="30" dirty="0">
                <a:latin typeface="Calibri"/>
                <a:cs typeface="Calibri"/>
              </a:rPr>
              <a:t>%</a:t>
            </a:r>
            <a:r>
              <a:rPr sz="1400" spc="44" dirty="0">
                <a:latin typeface="Calibri"/>
                <a:cs typeface="Calibri"/>
              </a:rPr>
              <a:t>)</a:t>
            </a:r>
            <a:r>
              <a:rPr sz="1400" dirty="0">
                <a:latin typeface="Calibri"/>
                <a:cs typeface="Calibri"/>
              </a:rPr>
              <a:t>.</a:t>
            </a:r>
            <a:r>
              <a:rPr lang="it-IT" sz="1400" dirty="0">
                <a:latin typeface="Calibri"/>
                <a:cs typeface="Calibri"/>
              </a:rPr>
              <a:t> Si evidenzia un netto dato inferiore se paragonato al punteggio dell’Italia che arriva al 61,9%</a:t>
            </a:r>
            <a:endParaRPr sz="1400" dirty="0">
              <a:latin typeface="Calibri"/>
              <a:cs typeface="Calibri"/>
            </a:endParaRPr>
          </a:p>
          <a:p>
            <a:pPr marL="12699" marR="710502">
              <a:lnSpc>
                <a:spcPct val="101800"/>
              </a:lnSpc>
            </a:pPr>
            <a:r>
              <a:rPr sz="1400" spc="-25" dirty="0">
                <a:latin typeface="Calibri"/>
                <a:cs typeface="Calibri"/>
              </a:rPr>
              <a:t>I</a:t>
            </a:r>
            <a:r>
              <a:rPr sz="1400" spc="-15" dirty="0">
                <a:latin typeface="Calibri"/>
                <a:cs typeface="Calibri"/>
              </a:rPr>
              <a:t> </a:t>
            </a:r>
            <a:r>
              <a:rPr sz="1400" spc="-35" dirty="0">
                <a:latin typeface="Calibri"/>
                <a:cs typeface="Calibri"/>
              </a:rPr>
              <a:t>risultat</a:t>
            </a:r>
            <a:r>
              <a:rPr sz="1400" spc="-25" dirty="0">
                <a:latin typeface="Calibri"/>
                <a:cs typeface="Calibri"/>
              </a:rPr>
              <a:t>i</a:t>
            </a:r>
            <a:r>
              <a:rPr sz="1400" spc="-21" dirty="0">
                <a:latin typeface="Calibri"/>
                <a:cs typeface="Calibri"/>
              </a:rPr>
              <a:t> </a:t>
            </a:r>
            <a:r>
              <a:rPr sz="1400" spc="-44" dirty="0">
                <a:latin typeface="Calibri"/>
                <a:cs typeface="Calibri"/>
              </a:rPr>
              <a:t>son</a:t>
            </a:r>
            <a:r>
              <a:rPr sz="1400" spc="-55" dirty="0">
                <a:latin typeface="Calibri"/>
                <a:cs typeface="Calibri"/>
              </a:rPr>
              <a:t>o</a:t>
            </a:r>
            <a:r>
              <a:rPr sz="1400" spc="-21" dirty="0">
                <a:latin typeface="Calibri"/>
                <a:cs typeface="Calibri"/>
              </a:rPr>
              <a:t> </a:t>
            </a:r>
            <a:r>
              <a:rPr sz="1400" spc="-35" dirty="0">
                <a:latin typeface="Calibri"/>
                <a:cs typeface="Calibri"/>
              </a:rPr>
              <a:t>riporta</a:t>
            </a:r>
            <a:r>
              <a:rPr sz="1400" spc="-30" dirty="0">
                <a:latin typeface="Calibri"/>
                <a:cs typeface="Calibri"/>
              </a:rPr>
              <a:t>ti</a:t>
            </a:r>
            <a:r>
              <a:rPr sz="1400" spc="-15" dirty="0">
                <a:latin typeface="Calibri"/>
                <a:cs typeface="Calibri"/>
              </a:rPr>
              <a:t> </a:t>
            </a:r>
            <a:r>
              <a:rPr sz="1400" spc="-44" dirty="0">
                <a:latin typeface="Calibri"/>
                <a:cs typeface="Calibri"/>
              </a:rPr>
              <a:t>a</a:t>
            </a:r>
            <a:r>
              <a:rPr sz="1400" spc="-25" dirty="0">
                <a:latin typeface="Calibri"/>
                <a:cs typeface="Calibri"/>
              </a:rPr>
              <a:t>l</a:t>
            </a:r>
            <a:r>
              <a:rPr sz="1400" spc="-15" dirty="0">
                <a:latin typeface="Calibri"/>
                <a:cs typeface="Calibri"/>
              </a:rPr>
              <a:t> </a:t>
            </a:r>
            <a:r>
              <a:rPr sz="1400" spc="-40" dirty="0">
                <a:latin typeface="Calibri"/>
                <a:cs typeface="Calibri"/>
              </a:rPr>
              <a:t>nett</a:t>
            </a:r>
            <a:r>
              <a:rPr sz="1400" spc="-55" dirty="0">
                <a:latin typeface="Calibri"/>
                <a:cs typeface="Calibri"/>
              </a:rPr>
              <a:t>o</a:t>
            </a:r>
            <a:r>
              <a:rPr sz="1400" spc="-5" dirty="0">
                <a:latin typeface="Calibri"/>
                <a:cs typeface="Calibri"/>
              </a:rPr>
              <a:t> </a:t>
            </a:r>
            <a:r>
              <a:rPr sz="1400" spc="-50" dirty="0">
                <a:latin typeface="Calibri"/>
                <a:cs typeface="Calibri"/>
              </a:rPr>
              <a:t>de</a:t>
            </a:r>
            <a:r>
              <a:rPr sz="1400" spc="-25" dirty="0">
                <a:latin typeface="Calibri"/>
                <a:cs typeface="Calibri"/>
              </a:rPr>
              <a:t>l</a:t>
            </a:r>
            <a:r>
              <a:rPr sz="1400" spc="-15" dirty="0">
                <a:latin typeface="Calibri"/>
                <a:cs typeface="Calibri"/>
              </a:rPr>
              <a:t> </a:t>
            </a:r>
            <a:r>
              <a:rPr sz="1400" spc="-40" dirty="0">
                <a:latin typeface="Calibri"/>
                <a:cs typeface="Calibri"/>
              </a:rPr>
              <a:t>cheatin</a:t>
            </a:r>
            <a:r>
              <a:rPr sz="1400" spc="-55" dirty="0">
                <a:latin typeface="Calibri"/>
                <a:cs typeface="Calibri"/>
              </a:rPr>
              <a:t>g</a:t>
            </a:r>
            <a:r>
              <a:rPr sz="1400" spc="-25" dirty="0">
                <a:latin typeface="Calibri"/>
                <a:cs typeface="Calibri"/>
              </a:rPr>
              <a:t>,</a:t>
            </a:r>
            <a:r>
              <a:rPr sz="1400" spc="-15" dirty="0">
                <a:latin typeface="Calibri"/>
                <a:cs typeface="Calibri"/>
              </a:rPr>
              <a:t> </a:t>
            </a:r>
            <a:r>
              <a:rPr sz="1400" spc="-44" dirty="0">
                <a:latin typeface="Calibri"/>
                <a:cs typeface="Calibri"/>
              </a:rPr>
              <a:t>ov</a:t>
            </a:r>
            <a:r>
              <a:rPr sz="1400" spc="-35" dirty="0">
                <a:latin typeface="Calibri"/>
                <a:cs typeface="Calibri"/>
              </a:rPr>
              <a:t>v</a:t>
            </a:r>
            <a:r>
              <a:rPr sz="1400" spc="-40" dirty="0">
                <a:latin typeface="Calibri"/>
                <a:cs typeface="Calibri"/>
              </a:rPr>
              <a:t>er</a:t>
            </a:r>
            <a:r>
              <a:rPr sz="1400" spc="-55" dirty="0">
                <a:latin typeface="Calibri"/>
                <a:cs typeface="Calibri"/>
              </a:rPr>
              <a:t>o</a:t>
            </a:r>
            <a:r>
              <a:rPr sz="1400" spc="-21" dirty="0">
                <a:latin typeface="Calibri"/>
                <a:cs typeface="Calibri"/>
              </a:rPr>
              <a:t> </a:t>
            </a:r>
            <a:r>
              <a:rPr sz="1400" spc="-44" dirty="0">
                <a:latin typeface="Calibri"/>
                <a:cs typeface="Calibri"/>
              </a:rPr>
              <a:t>d</a:t>
            </a:r>
            <a:r>
              <a:rPr sz="1400" spc="-35" dirty="0">
                <a:latin typeface="Calibri"/>
                <a:cs typeface="Calibri"/>
              </a:rPr>
              <a:t>ell’insiem</a:t>
            </a:r>
            <a:r>
              <a:rPr sz="1400" spc="-50" dirty="0">
                <a:latin typeface="Calibri"/>
                <a:cs typeface="Calibri"/>
              </a:rPr>
              <a:t>e</a:t>
            </a:r>
            <a:r>
              <a:rPr sz="1400" dirty="0">
                <a:latin typeface="Calibri"/>
                <a:cs typeface="Calibri"/>
              </a:rPr>
              <a:t> </a:t>
            </a:r>
            <a:r>
              <a:rPr sz="1400" spc="-50" dirty="0">
                <a:latin typeface="Calibri"/>
                <a:cs typeface="Calibri"/>
              </a:rPr>
              <a:t>d</a:t>
            </a:r>
            <a:r>
              <a:rPr sz="1400" spc="-25" dirty="0">
                <a:latin typeface="Calibri"/>
                <a:cs typeface="Calibri"/>
              </a:rPr>
              <a:t>i</a:t>
            </a:r>
            <a:r>
              <a:rPr sz="1400" spc="-15" dirty="0">
                <a:latin typeface="Calibri"/>
                <a:cs typeface="Calibri"/>
              </a:rPr>
              <a:t> </a:t>
            </a:r>
            <a:r>
              <a:rPr sz="1400" spc="-44" dirty="0">
                <a:latin typeface="Calibri"/>
                <a:cs typeface="Calibri"/>
              </a:rPr>
              <a:t>anomali</a:t>
            </a:r>
            <a:r>
              <a:rPr sz="1400" spc="-50" dirty="0">
                <a:latin typeface="Calibri"/>
                <a:cs typeface="Calibri"/>
              </a:rPr>
              <a:t>e</a:t>
            </a:r>
            <a:r>
              <a:rPr sz="1400" spc="-10" dirty="0">
                <a:latin typeface="Calibri"/>
                <a:cs typeface="Calibri"/>
              </a:rPr>
              <a:t> </a:t>
            </a:r>
            <a:r>
              <a:rPr sz="1400" spc="-44" dirty="0">
                <a:latin typeface="Calibri"/>
                <a:cs typeface="Calibri"/>
              </a:rPr>
              <a:t>ch</a:t>
            </a:r>
            <a:r>
              <a:rPr sz="1400" spc="-50" dirty="0">
                <a:latin typeface="Calibri"/>
                <a:cs typeface="Calibri"/>
              </a:rPr>
              <a:t>e</a:t>
            </a:r>
            <a:r>
              <a:rPr sz="1400" spc="-15" dirty="0">
                <a:latin typeface="Calibri"/>
                <a:cs typeface="Calibri"/>
              </a:rPr>
              <a:t> </a:t>
            </a:r>
            <a:r>
              <a:rPr sz="1400" spc="-40" dirty="0">
                <a:latin typeface="Calibri"/>
                <a:cs typeface="Calibri"/>
              </a:rPr>
              <a:t>alteran</a:t>
            </a:r>
            <a:r>
              <a:rPr sz="1400" spc="-55" dirty="0">
                <a:latin typeface="Calibri"/>
                <a:cs typeface="Calibri"/>
              </a:rPr>
              <a:t>o</a:t>
            </a:r>
            <a:r>
              <a:rPr sz="1400" spc="-15" dirty="0">
                <a:latin typeface="Calibri"/>
                <a:cs typeface="Calibri"/>
              </a:rPr>
              <a:t> </a:t>
            </a:r>
            <a:r>
              <a:rPr sz="1400" spc="-25" dirty="0">
                <a:latin typeface="Calibri"/>
                <a:cs typeface="Calibri"/>
              </a:rPr>
              <a:t>i</a:t>
            </a:r>
            <a:r>
              <a:rPr sz="1400" spc="-10" dirty="0">
                <a:latin typeface="Calibri"/>
                <a:cs typeface="Calibri"/>
              </a:rPr>
              <a:t> </a:t>
            </a:r>
            <a:r>
              <a:rPr sz="1400" spc="-35" dirty="0">
                <a:latin typeface="Calibri"/>
                <a:cs typeface="Calibri"/>
              </a:rPr>
              <a:t>risultat</a:t>
            </a:r>
            <a:r>
              <a:rPr sz="1400" spc="-25" dirty="0">
                <a:latin typeface="Calibri"/>
                <a:cs typeface="Calibri"/>
              </a:rPr>
              <a:t>i</a:t>
            </a:r>
            <a:r>
              <a:rPr sz="1400" spc="-21" dirty="0">
                <a:latin typeface="Calibri"/>
                <a:cs typeface="Calibri"/>
              </a:rPr>
              <a:t> </a:t>
            </a:r>
            <a:r>
              <a:rPr sz="1400" spc="-35" dirty="0">
                <a:latin typeface="Calibri"/>
                <a:cs typeface="Calibri"/>
              </a:rPr>
              <a:t>dell</a:t>
            </a:r>
            <a:r>
              <a:rPr sz="1400" spc="-50" dirty="0">
                <a:latin typeface="Calibri"/>
                <a:cs typeface="Calibri"/>
              </a:rPr>
              <a:t>e</a:t>
            </a:r>
            <a:r>
              <a:rPr sz="1400" spc="-10" dirty="0">
                <a:latin typeface="Calibri"/>
                <a:cs typeface="Calibri"/>
              </a:rPr>
              <a:t> </a:t>
            </a:r>
            <a:r>
              <a:rPr sz="1400" spc="-44" dirty="0">
                <a:latin typeface="Calibri"/>
                <a:cs typeface="Calibri"/>
              </a:rPr>
              <a:t>prov</a:t>
            </a:r>
            <a:r>
              <a:rPr sz="1400" spc="-50" dirty="0">
                <a:latin typeface="Calibri"/>
                <a:cs typeface="Calibri"/>
              </a:rPr>
              <a:t>e</a:t>
            </a:r>
            <a:r>
              <a:rPr sz="1400" spc="-10" dirty="0">
                <a:latin typeface="Calibri"/>
                <a:cs typeface="Calibri"/>
              </a:rPr>
              <a:t> </a:t>
            </a:r>
            <a:r>
              <a:rPr sz="1400" spc="-25" dirty="0">
                <a:latin typeface="Calibri"/>
                <a:cs typeface="Calibri"/>
              </a:rPr>
              <a:t>(</a:t>
            </a:r>
            <a:r>
              <a:rPr sz="1400" spc="-35" dirty="0">
                <a:latin typeface="Calibri"/>
                <a:cs typeface="Calibri"/>
              </a:rPr>
              <a:t>v</a:t>
            </a:r>
            <a:r>
              <a:rPr sz="1400" spc="-50" dirty="0">
                <a:latin typeface="Calibri"/>
                <a:cs typeface="Calibri"/>
              </a:rPr>
              <a:t>ed</a:t>
            </a:r>
            <a:r>
              <a:rPr sz="1400" spc="-25" dirty="0">
                <a:latin typeface="Calibri"/>
                <a:cs typeface="Calibri"/>
              </a:rPr>
              <a:t>i</a:t>
            </a:r>
            <a:r>
              <a:rPr sz="1400" spc="-15" dirty="0">
                <a:latin typeface="Calibri"/>
                <a:cs typeface="Calibri"/>
              </a:rPr>
              <a:t> </a:t>
            </a:r>
            <a:r>
              <a:rPr sz="1400" spc="-44" dirty="0">
                <a:latin typeface="Calibri"/>
                <a:cs typeface="Calibri"/>
              </a:rPr>
              <a:t>nota</a:t>
            </a:r>
            <a:r>
              <a:rPr sz="1400" spc="-10" dirty="0">
                <a:latin typeface="Calibri"/>
                <a:cs typeface="Calibri"/>
              </a:rPr>
              <a:t> </a:t>
            </a:r>
            <a:r>
              <a:rPr sz="1400" spc="-35" dirty="0">
                <a:latin typeface="Calibri"/>
                <a:cs typeface="Calibri"/>
              </a:rPr>
              <a:t>1a).</a:t>
            </a:r>
            <a:r>
              <a:rPr sz="1400" spc="-30" dirty="0">
                <a:latin typeface="Calibri"/>
                <a:cs typeface="Calibri"/>
              </a:rPr>
              <a:t> L</a:t>
            </a:r>
            <a:r>
              <a:rPr sz="1400" spc="-50" dirty="0">
                <a:latin typeface="Calibri"/>
                <a:cs typeface="Calibri"/>
              </a:rPr>
              <a:t>a</a:t>
            </a:r>
            <a:r>
              <a:rPr sz="1400" spc="-10" dirty="0">
                <a:latin typeface="Calibri"/>
                <a:cs typeface="Calibri"/>
              </a:rPr>
              <a:t> </a:t>
            </a:r>
            <a:r>
              <a:rPr sz="1400" spc="-40" dirty="0">
                <a:latin typeface="Calibri"/>
                <a:cs typeface="Calibri"/>
              </a:rPr>
              <a:t>percentual</a:t>
            </a:r>
            <a:r>
              <a:rPr sz="1400" spc="-50" dirty="0">
                <a:latin typeface="Calibri"/>
                <a:cs typeface="Calibri"/>
              </a:rPr>
              <a:t>e</a:t>
            </a:r>
            <a:r>
              <a:rPr sz="1400" spc="-5" dirty="0">
                <a:latin typeface="Calibri"/>
                <a:cs typeface="Calibri"/>
              </a:rPr>
              <a:t> </a:t>
            </a:r>
            <a:r>
              <a:rPr sz="1400" spc="-50" dirty="0">
                <a:latin typeface="Calibri"/>
                <a:cs typeface="Calibri"/>
              </a:rPr>
              <a:t>d</a:t>
            </a:r>
            <a:r>
              <a:rPr sz="1400" spc="-25" dirty="0">
                <a:latin typeface="Calibri"/>
                <a:cs typeface="Calibri"/>
              </a:rPr>
              <a:t>i</a:t>
            </a:r>
            <a:r>
              <a:rPr sz="1400" spc="-15" dirty="0">
                <a:latin typeface="Calibri"/>
                <a:cs typeface="Calibri"/>
              </a:rPr>
              <a:t> </a:t>
            </a:r>
            <a:r>
              <a:rPr sz="1400" spc="-40" dirty="0">
                <a:latin typeface="Calibri"/>
                <a:cs typeface="Calibri"/>
              </a:rPr>
              <a:t>cheatin</a:t>
            </a:r>
            <a:r>
              <a:rPr sz="1400" spc="-50" dirty="0">
                <a:latin typeface="Calibri"/>
                <a:cs typeface="Calibri"/>
              </a:rPr>
              <a:t>g</a:t>
            </a:r>
            <a:r>
              <a:rPr sz="1400" spc="-15" dirty="0">
                <a:latin typeface="Calibri"/>
                <a:cs typeface="Calibri"/>
              </a:rPr>
              <a:t> </a:t>
            </a:r>
            <a:r>
              <a:rPr sz="1400" spc="-40" dirty="0">
                <a:latin typeface="Calibri"/>
                <a:cs typeface="Calibri"/>
              </a:rPr>
              <a:t>stimat</a:t>
            </a:r>
            <a:r>
              <a:rPr sz="1400" spc="-50" dirty="0">
                <a:latin typeface="Calibri"/>
                <a:cs typeface="Calibri"/>
              </a:rPr>
              <a:t>a</a:t>
            </a:r>
            <a:r>
              <a:rPr sz="1400" spc="-10" dirty="0">
                <a:latin typeface="Calibri"/>
                <a:cs typeface="Calibri"/>
              </a:rPr>
              <a:t> </a:t>
            </a:r>
            <a:r>
              <a:rPr sz="1400" spc="-40" dirty="0">
                <a:latin typeface="Calibri"/>
                <a:cs typeface="Calibri"/>
              </a:rPr>
              <a:t>dall’INVALS</a:t>
            </a:r>
            <a:r>
              <a:rPr sz="1400" spc="-25" dirty="0">
                <a:latin typeface="Calibri"/>
                <a:cs typeface="Calibri"/>
              </a:rPr>
              <a:t>I</a:t>
            </a:r>
            <a:r>
              <a:rPr sz="1400" spc="-10" dirty="0">
                <a:latin typeface="Calibri"/>
                <a:cs typeface="Calibri"/>
              </a:rPr>
              <a:t> </a:t>
            </a:r>
            <a:r>
              <a:rPr sz="1400" spc="-35" dirty="0">
                <a:latin typeface="Calibri"/>
                <a:cs typeface="Calibri"/>
              </a:rPr>
              <a:t>si</a:t>
            </a:r>
            <a:r>
              <a:rPr sz="1400" spc="-15" dirty="0">
                <a:latin typeface="Calibri"/>
                <a:cs typeface="Calibri"/>
              </a:rPr>
              <a:t> </a:t>
            </a:r>
            <a:r>
              <a:rPr sz="1400" spc="-50" dirty="0">
                <a:latin typeface="Calibri"/>
                <a:cs typeface="Calibri"/>
              </a:rPr>
              <a:t>pu</a:t>
            </a:r>
            <a:r>
              <a:rPr sz="1400" spc="-55" dirty="0">
                <a:latin typeface="Calibri"/>
                <a:cs typeface="Calibri"/>
              </a:rPr>
              <a:t>ò</a:t>
            </a:r>
            <a:r>
              <a:rPr sz="1400" spc="-10" dirty="0">
                <a:latin typeface="Calibri"/>
                <a:cs typeface="Calibri"/>
              </a:rPr>
              <a:t> </a:t>
            </a:r>
            <a:r>
              <a:rPr sz="1400" spc="-40" dirty="0">
                <a:latin typeface="Calibri"/>
                <a:cs typeface="Calibri"/>
              </a:rPr>
              <a:t>osservar</a:t>
            </a:r>
            <a:r>
              <a:rPr sz="1400" spc="-50" dirty="0">
                <a:latin typeface="Calibri"/>
                <a:cs typeface="Calibri"/>
              </a:rPr>
              <a:t>e</a:t>
            </a:r>
            <a:r>
              <a:rPr sz="1400" dirty="0">
                <a:latin typeface="Calibri"/>
                <a:cs typeface="Calibri"/>
              </a:rPr>
              <a:t> </a:t>
            </a:r>
            <a:r>
              <a:rPr sz="1400" spc="-35" dirty="0">
                <a:latin typeface="Calibri"/>
                <a:cs typeface="Calibri"/>
              </a:rPr>
              <a:t>nell’ultim</a:t>
            </a:r>
            <a:r>
              <a:rPr sz="1400" spc="-50" dirty="0">
                <a:latin typeface="Calibri"/>
                <a:cs typeface="Calibri"/>
              </a:rPr>
              <a:t>a</a:t>
            </a:r>
            <a:r>
              <a:rPr sz="1400" dirty="0">
                <a:latin typeface="Calibri"/>
                <a:cs typeface="Calibri"/>
              </a:rPr>
              <a:t> </a:t>
            </a:r>
            <a:r>
              <a:rPr sz="1400" spc="-40" dirty="0">
                <a:latin typeface="Calibri"/>
                <a:cs typeface="Calibri"/>
              </a:rPr>
              <a:t>colonn</a:t>
            </a:r>
            <a:r>
              <a:rPr sz="1400" spc="-50" dirty="0">
                <a:latin typeface="Calibri"/>
                <a:cs typeface="Calibri"/>
              </a:rPr>
              <a:t>a</a:t>
            </a:r>
            <a:r>
              <a:rPr sz="1400" spc="-15" dirty="0">
                <a:latin typeface="Calibri"/>
                <a:cs typeface="Calibri"/>
              </a:rPr>
              <a:t> </a:t>
            </a:r>
            <a:r>
              <a:rPr sz="1400" spc="-40" dirty="0">
                <a:latin typeface="Calibri"/>
                <a:cs typeface="Calibri"/>
              </a:rPr>
              <a:t>in</a:t>
            </a:r>
            <a:r>
              <a:rPr sz="1400" spc="-5" dirty="0">
                <a:latin typeface="Calibri"/>
                <a:cs typeface="Calibri"/>
              </a:rPr>
              <a:t> </a:t>
            </a:r>
            <a:r>
              <a:rPr sz="1400" spc="-35" dirty="0">
                <a:latin typeface="Calibri"/>
                <a:cs typeface="Calibri"/>
              </a:rPr>
              <a:t>tabell</a:t>
            </a:r>
            <a:r>
              <a:rPr sz="1400" spc="-50" dirty="0">
                <a:latin typeface="Calibri"/>
                <a:cs typeface="Calibri"/>
              </a:rPr>
              <a:t>a</a:t>
            </a:r>
            <a:r>
              <a:rPr sz="1400" spc="-10" dirty="0">
                <a:latin typeface="Calibri"/>
                <a:cs typeface="Calibri"/>
              </a:rPr>
              <a:t> </a:t>
            </a:r>
            <a:r>
              <a:rPr sz="1400" spc="-40" dirty="0">
                <a:latin typeface="Calibri"/>
                <a:cs typeface="Calibri"/>
              </a:rPr>
              <a:t>“Tavol</a:t>
            </a:r>
            <a:r>
              <a:rPr sz="1400" spc="-50" dirty="0">
                <a:latin typeface="Calibri"/>
                <a:cs typeface="Calibri"/>
              </a:rPr>
              <a:t>a</a:t>
            </a:r>
            <a:r>
              <a:rPr sz="1400" spc="-5" dirty="0">
                <a:latin typeface="Calibri"/>
                <a:cs typeface="Calibri"/>
              </a:rPr>
              <a:t> </a:t>
            </a:r>
            <a:r>
              <a:rPr sz="1400" spc="-44" dirty="0">
                <a:latin typeface="Calibri"/>
                <a:cs typeface="Calibri"/>
              </a:rPr>
              <a:t>1</a:t>
            </a:r>
            <a:r>
              <a:rPr sz="1400" spc="-60" dirty="0">
                <a:latin typeface="Calibri"/>
                <a:cs typeface="Calibri"/>
              </a:rPr>
              <a:t>A</a:t>
            </a:r>
            <a:r>
              <a:rPr sz="1400" spc="-10" dirty="0">
                <a:latin typeface="Calibri"/>
                <a:cs typeface="Calibri"/>
              </a:rPr>
              <a:t> </a:t>
            </a:r>
            <a:r>
              <a:rPr sz="1400" spc="-30" dirty="0">
                <a:latin typeface="Calibri"/>
                <a:cs typeface="Calibri"/>
              </a:rPr>
              <a:t>‐</a:t>
            </a:r>
            <a:r>
              <a:rPr sz="1400" spc="-15" dirty="0">
                <a:latin typeface="Calibri"/>
                <a:cs typeface="Calibri"/>
              </a:rPr>
              <a:t> </a:t>
            </a:r>
            <a:r>
              <a:rPr sz="1400" spc="-35" dirty="0">
                <a:latin typeface="Calibri"/>
                <a:cs typeface="Calibri"/>
              </a:rPr>
              <a:t>Italiano”.</a:t>
            </a:r>
            <a:endParaRPr sz="1400" dirty="0">
              <a:latin typeface="Calibri"/>
              <a:cs typeface="Calibri"/>
            </a:endParaRPr>
          </a:p>
        </p:txBody>
      </p:sp>
      <p:sp>
        <p:nvSpPr>
          <p:cNvPr id="5" name="object 5"/>
          <p:cNvSpPr txBox="1"/>
          <p:nvPr/>
        </p:nvSpPr>
        <p:spPr>
          <a:xfrm>
            <a:off x="774700" y="3400425"/>
            <a:ext cx="1210945" cy="155575"/>
          </a:xfrm>
          <a:prstGeom prst="rect">
            <a:avLst/>
          </a:prstGeom>
        </p:spPr>
        <p:txBody>
          <a:bodyPr vert="horz" wrap="square" lIns="0" tIns="0" rIns="0" bIns="0" rtlCol="0">
            <a:spAutoFit/>
          </a:bodyPr>
          <a:lstStyle/>
          <a:p>
            <a:pPr marL="12699"/>
            <a:r>
              <a:rPr sz="1000" b="1" spc="15" dirty="0">
                <a:latin typeface="Calibri"/>
                <a:cs typeface="Calibri"/>
              </a:rPr>
              <a:t>T</a:t>
            </a:r>
            <a:r>
              <a:rPr sz="1000" b="1" spc="21" dirty="0">
                <a:latin typeface="Calibri"/>
                <a:cs typeface="Calibri"/>
              </a:rPr>
              <a:t>A</a:t>
            </a:r>
            <a:r>
              <a:rPr sz="1000" b="1" spc="-25" dirty="0">
                <a:latin typeface="Calibri"/>
                <a:cs typeface="Calibri"/>
              </a:rPr>
              <a:t>V</a:t>
            </a:r>
            <a:r>
              <a:rPr sz="1000" b="1" spc="21" dirty="0">
                <a:latin typeface="Calibri"/>
                <a:cs typeface="Calibri"/>
              </a:rPr>
              <a:t>OL</a:t>
            </a:r>
            <a:r>
              <a:rPr sz="1000" b="1" spc="10" dirty="0">
                <a:latin typeface="Calibri"/>
                <a:cs typeface="Calibri"/>
              </a:rPr>
              <a:t>A</a:t>
            </a:r>
            <a:r>
              <a:rPr sz="1000" b="1" dirty="0">
                <a:latin typeface="Calibri"/>
                <a:cs typeface="Calibri"/>
              </a:rPr>
              <a:t> </a:t>
            </a:r>
            <a:r>
              <a:rPr sz="1000" b="1" spc="75" dirty="0">
                <a:latin typeface="Calibri"/>
                <a:cs typeface="Calibri"/>
              </a:rPr>
              <a:t> </a:t>
            </a:r>
            <a:r>
              <a:rPr sz="1000" b="1" dirty="0" smtClean="0">
                <a:latin typeface="Calibri"/>
                <a:cs typeface="Calibri"/>
              </a:rPr>
              <a:t>1</a:t>
            </a:r>
            <a:r>
              <a:rPr sz="1000" b="1" spc="50" dirty="0" smtClean="0">
                <a:latin typeface="Calibri"/>
                <a:cs typeface="Calibri"/>
              </a:rPr>
              <a:t> </a:t>
            </a:r>
            <a:r>
              <a:rPr sz="1000" b="1" spc="5" dirty="0">
                <a:latin typeface="Calibri"/>
                <a:cs typeface="Calibri"/>
              </a:rPr>
              <a:t>‐</a:t>
            </a:r>
            <a:r>
              <a:rPr sz="1000" b="1" spc="35" dirty="0">
                <a:latin typeface="Calibri"/>
                <a:cs typeface="Calibri"/>
              </a:rPr>
              <a:t> </a:t>
            </a:r>
            <a:r>
              <a:rPr sz="1000" b="1" spc="-10" dirty="0">
                <a:latin typeface="Calibri"/>
                <a:cs typeface="Calibri"/>
              </a:rPr>
              <a:t>I</a:t>
            </a:r>
            <a:r>
              <a:rPr sz="1000" b="1" spc="30" dirty="0">
                <a:latin typeface="Calibri"/>
                <a:cs typeface="Calibri"/>
              </a:rPr>
              <a:t>t</a:t>
            </a:r>
            <a:r>
              <a:rPr sz="1000" b="1" spc="10" dirty="0">
                <a:latin typeface="Calibri"/>
                <a:cs typeface="Calibri"/>
              </a:rPr>
              <a:t>alia</a:t>
            </a:r>
            <a:r>
              <a:rPr sz="1000" b="1" spc="35" dirty="0">
                <a:latin typeface="Calibri"/>
                <a:cs typeface="Calibri"/>
              </a:rPr>
              <a:t>n</a:t>
            </a:r>
            <a:r>
              <a:rPr sz="1000" b="1" spc="10" dirty="0">
                <a:latin typeface="Calibri"/>
                <a:cs typeface="Calibri"/>
              </a:rPr>
              <a:t>o</a:t>
            </a:r>
            <a:endParaRPr sz="1000" dirty="0">
              <a:latin typeface="Calibri"/>
              <a:cs typeface="Calibri"/>
            </a:endParaRPr>
          </a:p>
        </p:txBody>
      </p:sp>
      <p:sp>
        <p:nvSpPr>
          <p:cNvPr id="6" name="object 6"/>
          <p:cNvSpPr/>
          <p:nvPr/>
        </p:nvSpPr>
        <p:spPr>
          <a:xfrm flipV="1">
            <a:off x="7605408" y="4951476"/>
            <a:ext cx="97790" cy="162560"/>
          </a:xfrm>
          <a:custGeom>
            <a:avLst/>
            <a:gdLst/>
            <a:ahLst/>
            <a:cxnLst/>
            <a:rect l="l" t="t" r="r" b="b"/>
            <a:pathLst>
              <a:path w="97790" h="162560">
                <a:moveTo>
                  <a:pt x="97536" y="48767"/>
                </a:moveTo>
                <a:lnTo>
                  <a:pt x="48767" y="0"/>
                </a:lnTo>
                <a:lnTo>
                  <a:pt x="0" y="48767"/>
                </a:lnTo>
                <a:lnTo>
                  <a:pt x="24384" y="48767"/>
                </a:lnTo>
                <a:lnTo>
                  <a:pt x="24384" y="162305"/>
                </a:lnTo>
                <a:lnTo>
                  <a:pt x="73152" y="162305"/>
                </a:lnTo>
                <a:lnTo>
                  <a:pt x="73152" y="48767"/>
                </a:lnTo>
                <a:lnTo>
                  <a:pt x="97536" y="48767"/>
                </a:lnTo>
                <a:close/>
              </a:path>
            </a:pathLst>
          </a:custGeom>
          <a:solidFill>
            <a:srgbClr val="5B9BD5"/>
          </a:solidFill>
        </p:spPr>
        <p:txBody>
          <a:bodyPr wrap="square" lIns="0" tIns="0" rIns="0" bIns="0" rtlCol="0"/>
          <a:lstStyle/>
          <a:p>
            <a:endParaRPr/>
          </a:p>
        </p:txBody>
      </p:sp>
      <p:sp>
        <p:nvSpPr>
          <p:cNvPr id="7" name="object 7"/>
          <p:cNvSpPr/>
          <p:nvPr/>
        </p:nvSpPr>
        <p:spPr>
          <a:xfrm flipV="1">
            <a:off x="7611111" y="4951476"/>
            <a:ext cx="97790" cy="162560"/>
          </a:xfrm>
          <a:custGeom>
            <a:avLst/>
            <a:gdLst/>
            <a:ahLst/>
            <a:cxnLst/>
            <a:rect l="l" t="t" r="r" b="b"/>
            <a:pathLst>
              <a:path w="97790" h="162560">
                <a:moveTo>
                  <a:pt x="0" y="48767"/>
                </a:moveTo>
                <a:lnTo>
                  <a:pt x="48767" y="0"/>
                </a:lnTo>
                <a:lnTo>
                  <a:pt x="97536" y="48767"/>
                </a:lnTo>
                <a:lnTo>
                  <a:pt x="73152" y="48767"/>
                </a:lnTo>
                <a:lnTo>
                  <a:pt x="73152" y="162305"/>
                </a:lnTo>
                <a:lnTo>
                  <a:pt x="24384" y="162305"/>
                </a:lnTo>
                <a:lnTo>
                  <a:pt x="24384" y="48767"/>
                </a:lnTo>
                <a:lnTo>
                  <a:pt x="0" y="48767"/>
                </a:lnTo>
                <a:close/>
              </a:path>
            </a:pathLst>
          </a:custGeom>
          <a:ln w="8140">
            <a:solidFill>
              <a:srgbClr val="41719C"/>
            </a:solidFill>
          </a:ln>
        </p:spPr>
        <p:txBody>
          <a:bodyPr wrap="square" lIns="0" tIns="0" rIns="0" bIns="0" rtlCol="0"/>
          <a:lstStyle/>
          <a:p>
            <a:endParaRPr/>
          </a:p>
        </p:txBody>
      </p:sp>
      <p:sp>
        <p:nvSpPr>
          <p:cNvPr id="8" name="object 8"/>
          <p:cNvSpPr/>
          <p:nvPr/>
        </p:nvSpPr>
        <p:spPr>
          <a:xfrm>
            <a:off x="6319139" y="4991861"/>
            <a:ext cx="212090" cy="89535"/>
          </a:xfrm>
          <a:custGeom>
            <a:avLst/>
            <a:gdLst/>
            <a:ahLst/>
            <a:cxnLst/>
            <a:rect l="l" t="t" r="r" b="b"/>
            <a:pathLst>
              <a:path w="212090" h="89535">
                <a:moveTo>
                  <a:pt x="44958" y="89154"/>
                </a:moveTo>
                <a:lnTo>
                  <a:pt x="44958" y="0"/>
                </a:lnTo>
                <a:lnTo>
                  <a:pt x="0" y="44958"/>
                </a:lnTo>
                <a:lnTo>
                  <a:pt x="44958" y="89154"/>
                </a:lnTo>
                <a:close/>
              </a:path>
              <a:path w="212090" h="89535">
                <a:moveTo>
                  <a:pt x="166878" y="67056"/>
                </a:moveTo>
                <a:lnTo>
                  <a:pt x="166878" y="22860"/>
                </a:lnTo>
                <a:lnTo>
                  <a:pt x="44958" y="22860"/>
                </a:lnTo>
                <a:lnTo>
                  <a:pt x="44958" y="67056"/>
                </a:lnTo>
                <a:lnTo>
                  <a:pt x="166878" y="67056"/>
                </a:lnTo>
                <a:close/>
              </a:path>
              <a:path w="212090" h="89535">
                <a:moveTo>
                  <a:pt x="211836" y="44958"/>
                </a:moveTo>
                <a:lnTo>
                  <a:pt x="166878" y="0"/>
                </a:lnTo>
                <a:lnTo>
                  <a:pt x="166878" y="89154"/>
                </a:lnTo>
                <a:lnTo>
                  <a:pt x="211836" y="44958"/>
                </a:lnTo>
                <a:close/>
              </a:path>
            </a:pathLst>
          </a:custGeom>
          <a:solidFill>
            <a:srgbClr val="5B9BD5"/>
          </a:solidFill>
        </p:spPr>
        <p:txBody>
          <a:bodyPr wrap="square" lIns="0" tIns="0" rIns="0" bIns="0" rtlCol="0"/>
          <a:lstStyle/>
          <a:p>
            <a:endParaRPr/>
          </a:p>
        </p:txBody>
      </p:sp>
      <p:sp>
        <p:nvSpPr>
          <p:cNvPr id="9" name="object 9"/>
          <p:cNvSpPr/>
          <p:nvPr/>
        </p:nvSpPr>
        <p:spPr>
          <a:xfrm>
            <a:off x="6319139" y="4991861"/>
            <a:ext cx="212090" cy="89535"/>
          </a:xfrm>
          <a:custGeom>
            <a:avLst/>
            <a:gdLst/>
            <a:ahLst/>
            <a:cxnLst/>
            <a:rect l="l" t="t" r="r" b="b"/>
            <a:pathLst>
              <a:path w="212090" h="89535">
                <a:moveTo>
                  <a:pt x="0" y="44958"/>
                </a:moveTo>
                <a:lnTo>
                  <a:pt x="44958" y="0"/>
                </a:lnTo>
                <a:lnTo>
                  <a:pt x="44958" y="22860"/>
                </a:lnTo>
                <a:lnTo>
                  <a:pt x="166878" y="22860"/>
                </a:lnTo>
                <a:lnTo>
                  <a:pt x="166878" y="0"/>
                </a:lnTo>
                <a:lnTo>
                  <a:pt x="211836" y="44958"/>
                </a:lnTo>
                <a:lnTo>
                  <a:pt x="166878" y="89154"/>
                </a:lnTo>
                <a:lnTo>
                  <a:pt x="166878" y="67056"/>
                </a:lnTo>
                <a:lnTo>
                  <a:pt x="44958" y="67056"/>
                </a:lnTo>
                <a:lnTo>
                  <a:pt x="44958" y="89154"/>
                </a:lnTo>
                <a:lnTo>
                  <a:pt x="0" y="44958"/>
                </a:lnTo>
                <a:close/>
              </a:path>
            </a:pathLst>
          </a:custGeom>
          <a:ln w="8140">
            <a:solidFill>
              <a:srgbClr val="41719C"/>
            </a:solidFill>
          </a:ln>
        </p:spPr>
        <p:txBody>
          <a:bodyPr wrap="square" lIns="0" tIns="0" rIns="0" bIns="0" rtlCol="0"/>
          <a:lstStyle/>
          <a:p>
            <a:endParaRPr/>
          </a:p>
        </p:txBody>
      </p:sp>
      <p:sp>
        <p:nvSpPr>
          <p:cNvPr id="10" name="object 10"/>
          <p:cNvSpPr/>
          <p:nvPr/>
        </p:nvSpPr>
        <p:spPr>
          <a:xfrm>
            <a:off x="6978281" y="5000245"/>
            <a:ext cx="212090" cy="89535"/>
          </a:xfrm>
          <a:custGeom>
            <a:avLst/>
            <a:gdLst/>
            <a:ahLst/>
            <a:cxnLst/>
            <a:rect l="l" t="t" r="r" b="b"/>
            <a:pathLst>
              <a:path w="212090" h="89535">
                <a:moveTo>
                  <a:pt x="44958" y="89154"/>
                </a:moveTo>
                <a:lnTo>
                  <a:pt x="44958" y="0"/>
                </a:lnTo>
                <a:lnTo>
                  <a:pt x="0" y="44196"/>
                </a:lnTo>
                <a:lnTo>
                  <a:pt x="44958" y="89154"/>
                </a:lnTo>
                <a:close/>
              </a:path>
              <a:path w="212090" h="89535">
                <a:moveTo>
                  <a:pt x="166878" y="67056"/>
                </a:moveTo>
                <a:lnTo>
                  <a:pt x="166878" y="22098"/>
                </a:lnTo>
                <a:lnTo>
                  <a:pt x="44958" y="22098"/>
                </a:lnTo>
                <a:lnTo>
                  <a:pt x="44958" y="67056"/>
                </a:lnTo>
                <a:lnTo>
                  <a:pt x="166878" y="67056"/>
                </a:lnTo>
                <a:close/>
              </a:path>
              <a:path w="212090" h="89535">
                <a:moveTo>
                  <a:pt x="211836" y="44196"/>
                </a:moveTo>
                <a:lnTo>
                  <a:pt x="166878" y="0"/>
                </a:lnTo>
                <a:lnTo>
                  <a:pt x="166878" y="89154"/>
                </a:lnTo>
                <a:lnTo>
                  <a:pt x="211836" y="44196"/>
                </a:lnTo>
                <a:close/>
              </a:path>
            </a:pathLst>
          </a:custGeom>
          <a:solidFill>
            <a:srgbClr val="5B9BD5"/>
          </a:solidFill>
        </p:spPr>
        <p:txBody>
          <a:bodyPr wrap="square" lIns="0" tIns="0" rIns="0" bIns="0" rtlCol="0"/>
          <a:lstStyle/>
          <a:p>
            <a:endParaRPr/>
          </a:p>
        </p:txBody>
      </p:sp>
      <p:sp>
        <p:nvSpPr>
          <p:cNvPr id="11" name="object 11"/>
          <p:cNvSpPr/>
          <p:nvPr/>
        </p:nvSpPr>
        <p:spPr>
          <a:xfrm>
            <a:off x="6978281" y="5000245"/>
            <a:ext cx="212090" cy="89535"/>
          </a:xfrm>
          <a:custGeom>
            <a:avLst/>
            <a:gdLst/>
            <a:ahLst/>
            <a:cxnLst/>
            <a:rect l="l" t="t" r="r" b="b"/>
            <a:pathLst>
              <a:path w="212090" h="89535">
                <a:moveTo>
                  <a:pt x="0" y="44196"/>
                </a:moveTo>
                <a:lnTo>
                  <a:pt x="44958" y="0"/>
                </a:lnTo>
                <a:lnTo>
                  <a:pt x="44958" y="22098"/>
                </a:lnTo>
                <a:lnTo>
                  <a:pt x="166878" y="22098"/>
                </a:lnTo>
                <a:lnTo>
                  <a:pt x="166878" y="0"/>
                </a:lnTo>
                <a:lnTo>
                  <a:pt x="211836" y="44196"/>
                </a:lnTo>
                <a:lnTo>
                  <a:pt x="166878" y="89154"/>
                </a:lnTo>
                <a:lnTo>
                  <a:pt x="166878" y="67056"/>
                </a:lnTo>
                <a:lnTo>
                  <a:pt x="44958" y="67056"/>
                </a:lnTo>
                <a:lnTo>
                  <a:pt x="44958" y="89154"/>
                </a:lnTo>
                <a:lnTo>
                  <a:pt x="0" y="44196"/>
                </a:lnTo>
                <a:close/>
              </a:path>
            </a:pathLst>
          </a:custGeom>
          <a:ln w="8140">
            <a:solidFill>
              <a:srgbClr val="41719C"/>
            </a:solidFill>
          </a:ln>
        </p:spPr>
        <p:txBody>
          <a:bodyPr wrap="square" lIns="0" tIns="0" rIns="0" bIns="0" rtlCol="0"/>
          <a:lstStyle/>
          <a:p>
            <a:endParaRPr/>
          </a:p>
        </p:txBody>
      </p:sp>
      <p:sp>
        <p:nvSpPr>
          <p:cNvPr id="12" name="Rettangolo 11"/>
          <p:cNvSpPr/>
          <p:nvPr/>
        </p:nvSpPr>
        <p:spPr>
          <a:xfrm>
            <a:off x="2679700" y="428626"/>
            <a:ext cx="5346700" cy="936664"/>
          </a:xfrm>
          <a:prstGeom prst="rect">
            <a:avLst/>
          </a:prstGeom>
        </p:spPr>
        <p:txBody>
          <a:bodyPr lIns="91432" tIns="45716" rIns="91432" bIns="45716">
            <a:spAutoFit/>
          </a:bodyPr>
          <a:lstStyle/>
          <a:p>
            <a:pPr marL="2341037" marR="5080" indent="-2328973" algn="ctr">
              <a:lnSpc>
                <a:spcPct val="101699"/>
              </a:lnSpc>
            </a:pPr>
            <a:r>
              <a:rPr lang="en-US" b="1" spc="-10" dirty="0">
                <a:solidFill>
                  <a:srgbClr val="3F3F3F"/>
                </a:solidFill>
                <a:cs typeface="Calibri"/>
              </a:rPr>
              <a:t>RISU</a:t>
            </a:r>
            <a:r>
              <a:rPr lang="en-US" b="1" spc="-145" dirty="0">
                <a:solidFill>
                  <a:srgbClr val="3F3F3F"/>
                </a:solidFill>
                <a:cs typeface="Calibri"/>
              </a:rPr>
              <a:t>LT</a:t>
            </a:r>
            <a:r>
              <a:rPr lang="en-US" b="1" spc="-155" dirty="0">
                <a:solidFill>
                  <a:srgbClr val="3F3F3F"/>
                </a:solidFill>
                <a:cs typeface="Calibri"/>
              </a:rPr>
              <a:t>A</a:t>
            </a:r>
            <a:r>
              <a:rPr lang="en-US" b="1" dirty="0">
                <a:solidFill>
                  <a:srgbClr val="3F3F3F"/>
                </a:solidFill>
                <a:cs typeface="Calibri"/>
              </a:rPr>
              <a:t>T</a:t>
            </a:r>
            <a:r>
              <a:rPr lang="en-US" b="1" spc="-5" dirty="0">
                <a:solidFill>
                  <a:srgbClr val="3F3F3F"/>
                </a:solidFill>
                <a:cs typeface="Calibri"/>
              </a:rPr>
              <a:t>I</a:t>
            </a:r>
            <a:r>
              <a:rPr lang="en-US" b="1" spc="-15" dirty="0">
                <a:solidFill>
                  <a:srgbClr val="3F3F3F"/>
                </a:solidFill>
                <a:cs typeface="Calibri"/>
              </a:rPr>
              <a:t> SNV</a:t>
            </a:r>
            <a:r>
              <a:rPr lang="en-US" b="1" spc="-5" dirty="0">
                <a:solidFill>
                  <a:srgbClr val="3F3F3F"/>
                </a:solidFill>
                <a:cs typeface="Calibri"/>
              </a:rPr>
              <a:t> </a:t>
            </a:r>
            <a:r>
              <a:rPr lang="en-US" b="1" spc="10" dirty="0">
                <a:solidFill>
                  <a:srgbClr val="3F3F3F"/>
                </a:solidFill>
                <a:cs typeface="Calibri"/>
              </a:rPr>
              <a:t>A</a:t>
            </a:r>
            <a:r>
              <a:rPr lang="en-US" b="1" spc="-5" dirty="0">
                <a:solidFill>
                  <a:srgbClr val="3F3F3F"/>
                </a:solidFill>
                <a:cs typeface="Calibri"/>
              </a:rPr>
              <a:t>.</a:t>
            </a:r>
            <a:r>
              <a:rPr lang="en-US" b="1" spc="-10" dirty="0">
                <a:solidFill>
                  <a:srgbClr val="3F3F3F"/>
                </a:solidFill>
                <a:cs typeface="Calibri"/>
              </a:rPr>
              <a:t>S</a:t>
            </a:r>
            <a:r>
              <a:rPr lang="en-US" b="1" dirty="0">
                <a:solidFill>
                  <a:srgbClr val="3F3F3F"/>
                </a:solidFill>
                <a:cs typeface="Calibri"/>
              </a:rPr>
              <a:t>.</a:t>
            </a:r>
            <a:r>
              <a:rPr lang="en-US" b="1" spc="-5" dirty="0">
                <a:solidFill>
                  <a:srgbClr val="3F3F3F"/>
                </a:solidFill>
                <a:cs typeface="Calibri"/>
              </a:rPr>
              <a:t> </a:t>
            </a:r>
            <a:r>
              <a:rPr lang="en-US" b="1" spc="-10" dirty="0">
                <a:solidFill>
                  <a:srgbClr val="3F3F3F"/>
                </a:solidFill>
                <a:cs typeface="Calibri"/>
              </a:rPr>
              <a:t>2016/17</a:t>
            </a:r>
            <a:r>
              <a:rPr lang="en-US" b="1" spc="-5" dirty="0">
                <a:solidFill>
                  <a:srgbClr val="3F3F3F"/>
                </a:solidFill>
                <a:cs typeface="Calibri"/>
              </a:rPr>
              <a:t> </a:t>
            </a:r>
            <a:r>
              <a:rPr lang="en-US" b="1" spc="-10" dirty="0">
                <a:solidFill>
                  <a:srgbClr val="3F3F3F"/>
                </a:solidFill>
                <a:cs typeface="Calibri"/>
              </a:rPr>
              <a:t>CLASSI</a:t>
            </a:r>
            <a:r>
              <a:rPr lang="en-US" b="1" spc="-5" dirty="0">
                <a:solidFill>
                  <a:srgbClr val="3F3F3F"/>
                </a:solidFill>
                <a:cs typeface="Calibri"/>
              </a:rPr>
              <a:t> </a:t>
            </a:r>
            <a:r>
              <a:rPr lang="en-US" b="1" spc="-10" dirty="0">
                <a:solidFill>
                  <a:srgbClr val="3F3F3F"/>
                </a:solidFill>
                <a:cs typeface="Calibri"/>
              </a:rPr>
              <a:t>III</a:t>
            </a:r>
          </a:p>
          <a:p>
            <a:pPr marL="2341037" marR="5080" indent="-2328973" algn="ctr">
              <a:lnSpc>
                <a:spcPct val="101699"/>
              </a:lnSpc>
            </a:pPr>
            <a:r>
              <a:rPr lang="en-US" b="1" spc="-10" dirty="0">
                <a:solidFill>
                  <a:srgbClr val="3F3F3F"/>
                </a:solidFill>
                <a:cs typeface="Calibri"/>
              </a:rPr>
              <a:t> </a:t>
            </a:r>
            <a:r>
              <a:rPr lang="en-US" b="1" spc="-10" dirty="0">
                <a:solidFill>
                  <a:srgbClr val="3F3F3F"/>
                </a:solidFill>
                <a:cs typeface="Calibri"/>
              </a:rPr>
              <a:t>SCUOLA</a:t>
            </a:r>
            <a:r>
              <a:rPr lang="en-US" b="1" spc="-15" dirty="0">
                <a:solidFill>
                  <a:srgbClr val="3F3F3F"/>
                </a:solidFill>
                <a:cs typeface="Calibri"/>
              </a:rPr>
              <a:t> </a:t>
            </a:r>
            <a:r>
              <a:rPr lang="en-US" b="1" spc="-10" dirty="0">
                <a:solidFill>
                  <a:srgbClr val="3F3F3F"/>
                </a:solidFill>
                <a:cs typeface="Calibri"/>
              </a:rPr>
              <a:t>SECONDARIA DI I GRADO</a:t>
            </a:r>
          </a:p>
          <a:p>
            <a:pPr marL="2341037" marR="5080" indent="-2328973" algn="ctr">
              <a:lnSpc>
                <a:spcPct val="101699"/>
              </a:lnSpc>
            </a:pPr>
            <a:r>
              <a:rPr lang="en-US" b="1" spc="-5" dirty="0">
                <a:solidFill>
                  <a:srgbClr val="3F3F3F"/>
                </a:solidFill>
                <a:cs typeface="Calibri"/>
              </a:rPr>
              <a:t> </a:t>
            </a:r>
            <a:r>
              <a:rPr lang="en-US" b="1" dirty="0" smtClean="0">
                <a:solidFill>
                  <a:srgbClr val="FF0000"/>
                </a:solidFill>
                <a:cs typeface="Calibri"/>
              </a:rPr>
              <a:t>ITALIANO</a:t>
            </a:r>
            <a:endParaRPr lang="en-US" dirty="0">
              <a:cs typeface="Calibri"/>
            </a:endParaRPr>
          </a:p>
        </p:txBody>
      </p:sp>
      <p:graphicFrame>
        <p:nvGraphicFramePr>
          <p:cNvPr id="13" name="Grafico 12"/>
          <p:cNvGraphicFramePr/>
          <p:nvPr>
            <p:extLst>
              <p:ext uri="{D42A27DB-BD31-4B8C-83A1-F6EECF244321}">
                <p14:modId xmlns:p14="http://schemas.microsoft.com/office/powerpoint/2010/main" val="3203695997"/>
              </p:ext>
            </p:extLst>
          </p:nvPr>
        </p:nvGraphicFramePr>
        <p:xfrm>
          <a:off x="2679700" y="1419225"/>
          <a:ext cx="5486399" cy="205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296</TotalTime>
  <Words>2386</Words>
  <Application>Microsoft Macintosh PowerPoint</Application>
  <PresentationFormat>Personalizzato</PresentationFormat>
  <Paragraphs>338</Paragraphs>
  <Slides>28</Slides>
  <Notes>17</Notes>
  <HiddenSlides>0</HiddenSlides>
  <MMClips>0</MMClips>
  <ScaleCrop>false</ScaleCrop>
  <HeadingPairs>
    <vt:vector size="8" baseType="variant">
      <vt:variant>
        <vt:lpstr>Tema</vt:lpstr>
      </vt:variant>
      <vt:variant>
        <vt:i4>1</vt:i4>
      </vt:variant>
      <vt:variant>
        <vt:lpstr>Collegamenti</vt:lpstr>
      </vt:variant>
      <vt:variant>
        <vt:i4>23</vt:i4>
      </vt:variant>
      <vt:variant>
        <vt:lpstr>Server OLE incorporati</vt:lpstr>
      </vt:variant>
      <vt:variant>
        <vt:i4>1</vt:i4>
      </vt:variant>
      <vt:variant>
        <vt:lpstr>Titoli diapositive</vt:lpstr>
      </vt:variant>
      <vt:variant>
        <vt:i4>28</vt:i4>
      </vt:variant>
    </vt:vector>
  </HeadingPairs>
  <TitlesOfParts>
    <vt:vector size="53" baseType="lpstr">
      <vt:lpstr>Brezza</vt:lpstr>
      <vt:lpstr>\\localhost\Users\carmine\Desktop\iMac 21.5:Users:carmine:Desktop:invalsi 2017:report invalsi primaria 2017.docx!OLE_LINK1</vt:lpstr>
      <vt:lpstr>\\localhost\Users\carmine\Desktop\iMac 21.5:Users:carmine:Desktop:invalsi 2017:report invalsi primaria 2017.docx!OLE_LINK3</vt:lpstr>
      <vt:lpstr>\\localhost\Users\carmine\Desktop\invalsi 2017\Documento1!OLE_LINK2</vt:lpstr>
      <vt:lpstr>\\localhost\Users\carmine\Desktop\invalsi 2017\Documento1!OLE_LINK3</vt:lpstr>
      <vt:lpstr>\\localhost\Users\carmine\Desktop\iMac 21.5:Users:carmine:Desktop:invalsi 2017:report invalsi primaria 2017.docx!OLE_LINK4</vt:lpstr>
      <vt:lpstr>\\localhost\Users\carmine\Desktop\iMac 21.5:Users:carmine:Desktop:invalsi 2017:report invalsi primaria 2017.docx!OLE_LINK8</vt:lpstr>
      <vt:lpstr>\\localhost\Users\carmine\Desktop\invalsi 2017\Documento1!OLE_LINK4</vt:lpstr>
      <vt:lpstr>\\localhost\Users\carmine\Desktop\invalsi 2017\Documento2!OLE_LINK22</vt:lpstr>
      <vt:lpstr>\\localhost\Users\carmine\Desktop\iMac 21.5:Users:carmine:Desktop:REPORT INVALSI 2017.docx!OLE_LINK9</vt:lpstr>
      <vt:lpstr>\\localhost\Users\carmine\Desktop\iMac 21.5:Users:carmine:Desktop:REPORT INVALSI 2017.docx!OLE_LINK10</vt:lpstr>
      <vt:lpstr>\\localhost\Users\carmine\Desktop\invalsi 2017\Documento1!OLE_LINK6</vt:lpstr>
      <vt:lpstr>\\localhost\Users\carmine\Desktop\invalsi 2017\Documento1!OLE_LINK7</vt:lpstr>
      <vt:lpstr>\\localhost\Users\carmine\Desktop\invalsi 2017\Documento1!OLE_LINK15</vt:lpstr>
      <vt:lpstr>\\localhost\Users\carmine\Desktop\invalsi 2017\Documento1!OLE_LINK17</vt:lpstr>
      <vt:lpstr>\\localhost\Users\carmine\Desktop\invalsi 2017\Documento1!OLE_LINK18</vt:lpstr>
      <vt:lpstr>\\localhost\Users\carmine\Desktop\invalsi 2017\Documento1!OLE_LINK19</vt:lpstr>
      <vt:lpstr>\\localhost\Users\carmine\Desktop\invalsi 2017\Documento1!OLE_LINK8</vt:lpstr>
      <vt:lpstr>\\localhost\Users\carmine\Desktop\invalsi 2017\Documento1!OLE_LINK9</vt:lpstr>
      <vt:lpstr>\\localhost\Users\carmine\Desktop\invalsi 2017\Documento1!OLE_LINK10</vt:lpstr>
      <vt:lpstr>\\localhost\Users\carmine\Desktop\invalsi 2017\Documento1!OLE_LINK13</vt:lpstr>
      <vt:lpstr>\\localhost\Users\carmine\Desktop\invalsi 2017\iMac 21.5:Users:carmine:Desktop:invalsi 2017:Relazione-definitiva-PROVE-INVALSI-2016.docx!OLE_LINK24</vt:lpstr>
      <vt:lpstr>\\localhost\Users\carmine\Desktop\invalsi 2017\iMac 21.5:Users:carmine:Desktop:invalsi 2017:Relazione-definitiva-PROVE-INVALSI-2016.docx!OLE_LINK25</vt:lpstr>
      <vt:lpstr>\\localhost\Users\carmine\Desktop\invalsi 2017\iMac 21.5:Users:carmine:Desktop:invalsi 2017:Relazione-definitiva-PROVE-INVALSI-2016.docx!OLE_LINK26</vt:lpstr>
      <vt:lpstr>Documento</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L’EFFETTO SCUOLA O VALORE AGGIUNTO A partire dai risultati delle prove 2016, l’INVALSI restituisce alle scuole e all’intero sistema scolastico anche il cosiddetto valore aggiunto, ossia il peso dell’effetto scuola sugli esiti delle prove, al netto di fattori che non dipendono dall’operato di ciascuna istituzione scolastica.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Word - BC DATI PROVE 2016 .docx</dc:title>
  <dc:creator>Carlo</dc:creator>
  <cp:lastModifiedBy>Carmine Pizza</cp:lastModifiedBy>
  <cp:revision>56</cp:revision>
  <dcterms:created xsi:type="dcterms:W3CDTF">2017-10-12T23:26:15Z</dcterms:created>
  <dcterms:modified xsi:type="dcterms:W3CDTF">2017-10-23T22:02:19Z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2016-11-24T00:00:00Z</vt:filetime>
  </property>
  <property fmtid="{D5CDD505-2E9C-101B-9397-08002B2CF9AE}" pid="3" name="LastSaved">
    <vt:filetime>2017-10-12T00:00:00Z</vt:filetime>
  </property>
</Properties>
</file>